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30"/>
  </p:notesMasterIdLst>
  <p:sldIdLst>
    <p:sldId id="214747986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F009F-54F5-4B1E-A64C-19A5B7976B5A}" v="1" dt="2024-03-21T13:54:45.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91" autoAdjust="0"/>
    <p:restoredTop sz="67568" autoAdjust="0"/>
  </p:normalViewPr>
  <p:slideViewPr>
    <p:cSldViewPr snapToGrid="0">
      <p:cViewPr varScale="1">
        <p:scale>
          <a:sx n="86" d="100"/>
          <a:sy n="86" d="100"/>
        </p:scale>
        <p:origin x="1910" y="67"/>
      </p:cViewPr>
      <p:guideLst/>
    </p:cSldViewPr>
  </p:slideViewPr>
  <p:notesTextViewPr>
    <p:cViewPr>
      <p:scale>
        <a:sx n="1" d="1"/>
        <a:sy n="1" d="1"/>
      </p:scale>
      <p:origin x="0" y="0"/>
    </p:cViewPr>
  </p:notesTextViewPr>
  <p:sorterViewPr>
    <p:cViewPr>
      <p:scale>
        <a:sx n="100" d="100"/>
        <a:sy n="100" d="100"/>
      </p:scale>
      <p:origin x="0" y="-27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Dimetto" userId="b8112ad6-cee0-47f6-a5cd-70c8b5d8b231" providerId="ADAL" clId="{2BBF009F-54F5-4B1E-A64C-19A5B7976B5A}"/>
    <pc:docChg chg="custSel delSld modSld">
      <pc:chgData name="Cristina Dimetto" userId="b8112ad6-cee0-47f6-a5cd-70c8b5d8b231" providerId="ADAL" clId="{2BBF009F-54F5-4B1E-A64C-19A5B7976B5A}" dt="2024-03-21T13:58:14.600" v="56" actId="2696"/>
      <pc:docMkLst>
        <pc:docMk/>
      </pc:docMkLst>
      <pc:sldChg chg="delSp del mod">
        <pc:chgData name="Cristina Dimetto" userId="b8112ad6-cee0-47f6-a5cd-70c8b5d8b231" providerId="ADAL" clId="{2BBF009F-54F5-4B1E-A64C-19A5B7976B5A}" dt="2024-03-21T13:55:02.796" v="40" actId="2696"/>
        <pc:sldMkLst>
          <pc:docMk/>
          <pc:sldMk cId="1206216364" sldId="256"/>
        </pc:sldMkLst>
        <pc:spChg chg="del">
          <ac:chgData name="Cristina Dimetto" userId="b8112ad6-cee0-47f6-a5cd-70c8b5d8b231" providerId="ADAL" clId="{2BBF009F-54F5-4B1E-A64C-19A5B7976B5A}" dt="2024-03-21T13:53:36.290" v="0" actId="478"/>
          <ac:spMkLst>
            <pc:docMk/>
            <pc:sldMk cId="1206216364" sldId="256"/>
            <ac:spMk id="4" creationId="{C04AEF3B-4082-E16A-2FD6-B73EA954695C}"/>
          </ac:spMkLst>
        </pc:spChg>
      </pc:sldChg>
      <pc:sldChg chg="modNotesTx">
        <pc:chgData name="Cristina Dimetto" userId="b8112ad6-cee0-47f6-a5cd-70c8b5d8b231" providerId="ADAL" clId="{2BBF009F-54F5-4B1E-A64C-19A5B7976B5A}" dt="2024-03-21T13:54:04.218" v="3" actId="20577"/>
        <pc:sldMkLst>
          <pc:docMk/>
          <pc:sldMk cId="3606877757" sldId="261"/>
        </pc:sldMkLst>
      </pc:sldChg>
      <pc:sldChg chg="modNotesTx">
        <pc:chgData name="Cristina Dimetto" userId="b8112ad6-cee0-47f6-a5cd-70c8b5d8b231" providerId="ADAL" clId="{2BBF009F-54F5-4B1E-A64C-19A5B7976B5A}" dt="2024-03-21T13:56:04.719" v="43" actId="20577"/>
        <pc:sldMkLst>
          <pc:docMk/>
          <pc:sldMk cId="1718475043" sldId="274"/>
        </pc:sldMkLst>
      </pc:sldChg>
      <pc:sldChg chg="modNotesTx">
        <pc:chgData name="Cristina Dimetto" userId="b8112ad6-cee0-47f6-a5cd-70c8b5d8b231" providerId="ADAL" clId="{2BBF009F-54F5-4B1E-A64C-19A5B7976B5A}" dt="2024-03-21T13:56:13.353" v="46" actId="20577"/>
        <pc:sldMkLst>
          <pc:docMk/>
          <pc:sldMk cId="2537818263" sldId="275"/>
        </pc:sldMkLst>
      </pc:sldChg>
      <pc:sldChg chg="modNotesTx">
        <pc:chgData name="Cristina Dimetto" userId="b8112ad6-cee0-47f6-a5cd-70c8b5d8b231" providerId="ADAL" clId="{2BBF009F-54F5-4B1E-A64C-19A5B7976B5A}" dt="2024-03-21T13:56:23.904" v="51" actId="20577"/>
        <pc:sldMkLst>
          <pc:docMk/>
          <pc:sldMk cId="3334483501" sldId="277"/>
        </pc:sldMkLst>
      </pc:sldChg>
      <pc:sldChg chg="del">
        <pc:chgData name="Cristina Dimetto" userId="b8112ad6-cee0-47f6-a5cd-70c8b5d8b231" providerId="ADAL" clId="{2BBF009F-54F5-4B1E-A64C-19A5B7976B5A}" dt="2024-03-21T13:58:14.600" v="56" actId="2696"/>
        <pc:sldMkLst>
          <pc:docMk/>
          <pc:sldMk cId="2557413221" sldId="284"/>
        </pc:sldMkLst>
      </pc:sldChg>
      <pc:sldChg chg="del">
        <pc:chgData name="Cristina Dimetto" userId="b8112ad6-cee0-47f6-a5cd-70c8b5d8b231" providerId="ADAL" clId="{2BBF009F-54F5-4B1E-A64C-19A5B7976B5A}" dt="2024-03-21T13:58:14.600" v="56" actId="2696"/>
        <pc:sldMkLst>
          <pc:docMk/>
          <pc:sldMk cId="2351052856" sldId="285"/>
        </pc:sldMkLst>
      </pc:sldChg>
      <pc:sldChg chg="del">
        <pc:chgData name="Cristina Dimetto" userId="b8112ad6-cee0-47f6-a5cd-70c8b5d8b231" providerId="ADAL" clId="{2BBF009F-54F5-4B1E-A64C-19A5B7976B5A}" dt="2024-03-21T13:58:14.600" v="56" actId="2696"/>
        <pc:sldMkLst>
          <pc:docMk/>
          <pc:sldMk cId="1467421206" sldId="286"/>
        </pc:sldMkLst>
      </pc:sldChg>
      <pc:sldChg chg="del">
        <pc:chgData name="Cristina Dimetto" userId="b8112ad6-cee0-47f6-a5cd-70c8b5d8b231" providerId="ADAL" clId="{2BBF009F-54F5-4B1E-A64C-19A5B7976B5A}" dt="2024-03-21T13:58:09.924" v="55" actId="2696"/>
        <pc:sldMkLst>
          <pc:docMk/>
          <pc:sldMk cId="4139972627" sldId="287"/>
        </pc:sldMkLst>
      </pc:sldChg>
      <pc:sldChg chg="del">
        <pc:chgData name="Cristina Dimetto" userId="b8112ad6-cee0-47f6-a5cd-70c8b5d8b231" providerId="ADAL" clId="{2BBF009F-54F5-4B1E-A64C-19A5B7976B5A}" dt="2024-03-21T13:58:09.924" v="55" actId="2696"/>
        <pc:sldMkLst>
          <pc:docMk/>
          <pc:sldMk cId="2697035544" sldId="288"/>
        </pc:sldMkLst>
      </pc:sldChg>
      <pc:sldChg chg="del">
        <pc:chgData name="Cristina Dimetto" userId="b8112ad6-cee0-47f6-a5cd-70c8b5d8b231" providerId="ADAL" clId="{2BBF009F-54F5-4B1E-A64C-19A5B7976B5A}" dt="2024-03-21T13:58:09.924" v="55" actId="2696"/>
        <pc:sldMkLst>
          <pc:docMk/>
          <pc:sldMk cId="3049528263" sldId="289"/>
        </pc:sldMkLst>
      </pc:sldChg>
      <pc:sldChg chg="del">
        <pc:chgData name="Cristina Dimetto" userId="b8112ad6-cee0-47f6-a5cd-70c8b5d8b231" providerId="ADAL" clId="{2BBF009F-54F5-4B1E-A64C-19A5B7976B5A}" dt="2024-03-21T13:58:09.924" v="55" actId="2696"/>
        <pc:sldMkLst>
          <pc:docMk/>
          <pc:sldMk cId="999188792" sldId="290"/>
        </pc:sldMkLst>
      </pc:sldChg>
      <pc:sldChg chg="del">
        <pc:chgData name="Cristina Dimetto" userId="b8112ad6-cee0-47f6-a5cd-70c8b5d8b231" providerId="ADAL" clId="{2BBF009F-54F5-4B1E-A64C-19A5B7976B5A}" dt="2024-03-21T13:58:09.924" v="55" actId="2696"/>
        <pc:sldMkLst>
          <pc:docMk/>
          <pc:sldMk cId="2558597242" sldId="291"/>
        </pc:sldMkLst>
      </pc:sldChg>
      <pc:sldChg chg="del">
        <pc:chgData name="Cristina Dimetto" userId="b8112ad6-cee0-47f6-a5cd-70c8b5d8b231" providerId="ADAL" clId="{2BBF009F-54F5-4B1E-A64C-19A5B7976B5A}" dt="2024-03-21T13:58:09.924" v="55" actId="2696"/>
        <pc:sldMkLst>
          <pc:docMk/>
          <pc:sldMk cId="4198195291" sldId="292"/>
        </pc:sldMkLst>
      </pc:sldChg>
      <pc:sldChg chg="del">
        <pc:chgData name="Cristina Dimetto" userId="b8112ad6-cee0-47f6-a5cd-70c8b5d8b231" providerId="ADAL" clId="{2BBF009F-54F5-4B1E-A64C-19A5B7976B5A}" dt="2024-03-21T13:58:09.924" v="55" actId="2696"/>
        <pc:sldMkLst>
          <pc:docMk/>
          <pc:sldMk cId="1201803381" sldId="293"/>
        </pc:sldMkLst>
      </pc:sldChg>
      <pc:sldChg chg="del">
        <pc:chgData name="Cristina Dimetto" userId="b8112ad6-cee0-47f6-a5cd-70c8b5d8b231" providerId="ADAL" clId="{2BBF009F-54F5-4B1E-A64C-19A5B7976B5A}" dt="2024-03-21T13:58:09.924" v="55" actId="2696"/>
        <pc:sldMkLst>
          <pc:docMk/>
          <pc:sldMk cId="3074216736" sldId="294"/>
        </pc:sldMkLst>
      </pc:sldChg>
      <pc:sldChg chg="del">
        <pc:chgData name="Cristina Dimetto" userId="b8112ad6-cee0-47f6-a5cd-70c8b5d8b231" providerId="ADAL" clId="{2BBF009F-54F5-4B1E-A64C-19A5B7976B5A}" dt="2024-03-21T13:58:09.924" v="55" actId="2696"/>
        <pc:sldMkLst>
          <pc:docMk/>
          <pc:sldMk cId="2766660253" sldId="295"/>
        </pc:sldMkLst>
      </pc:sldChg>
      <pc:sldChg chg="del">
        <pc:chgData name="Cristina Dimetto" userId="b8112ad6-cee0-47f6-a5cd-70c8b5d8b231" providerId="ADAL" clId="{2BBF009F-54F5-4B1E-A64C-19A5B7976B5A}" dt="2024-03-21T13:58:09.924" v="55" actId="2696"/>
        <pc:sldMkLst>
          <pc:docMk/>
          <pc:sldMk cId="2307530845" sldId="296"/>
        </pc:sldMkLst>
      </pc:sldChg>
      <pc:sldChg chg="del">
        <pc:chgData name="Cristina Dimetto" userId="b8112ad6-cee0-47f6-a5cd-70c8b5d8b231" providerId="ADAL" clId="{2BBF009F-54F5-4B1E-A64C-19A5B7976B5A}" dt="2024-03-21T13:57:55.990" v="53" actId="2696"/>
        <pc:sldMkLst>
          <pc:docMk/>
          <pc:sldMk cId="2311139107" sldId="297"/>
        </pc:sldMkLst>
      </pc:sldChg>
      <pc:sldChg chg="del">
        <pc:chgData name="Cristina Dimetto" userId="b8112ad6-cee0-47f6-a5cd-70c8b5d8b231" providerId="ADAL" clId="{2BBF009F-54F5-4B1E-A64C-19A5B7976B5A}" dt="2024-03-21T13:57:55.990" v="53" actId="2696"/>
        <pc:sldMkLst>
          <pc:docMk/>
          <pc:sldMk cId="2331581009" sldId="298"/>
        </pc:sldMkLst>
      </pc:sldChg>
      <pc:sldChg chg="del">
        <pc:chgData name="Cristina Dimetto" userId="b8112ad6-cee0-47f6-a5cd-70c8b5d8b231" providerId="ADAL" clId="{2BBF009F-54F5-4B1E-A64C-19A5B7976B5A}" dt="2024-03-21T13:57:55.990" v="53" actId="2696"/>
        <pc:sldMkLst>
          <pc:docMk/>
          <pc:sldMk cId="2451193404" sldId="299"/>
        </pc:sldMkLst>
      </pc:sldChg>
      <pc:sldChg chg="del">
        <pc:chgData name="Cristina Dimetto" userId="b8112ad6-cee0-47f6-a5cd-70c8b5d8b231" providerId="ADAL" clId="{2BBF009F-54F5-4B1E-A64C-19A5B7976B5A}" dt="2024-03-21T13:57:55.990" v="53" actId="2696"/>
        <pc:sldMkLst>
          <pc:docMk/>
          <pc:sldMk cId="576844471" sldId="300"/>
        </pc:sldMkLst>
      </pc:sldChg>
      <pc:sldChg chg="del">
        <pc:chgData name="Cristina Dimetto" userId="b8112ad6-cee0-47f6-a5cd-70c8b5d8b231" providerId="ADAL" clId="{2BBF009F-54F5-4B1E-A64C-19A5B7976B5A}" dt="2024-03-21T13:57:55.990" v="53" actId="2696"/>
        <pc:sldMkLst>
          <pc:docMk/>
          <pc:sldMk cId="666560679" sldId="301"/>
        </pc:sldMkLst>
      </pc:sldChg>
      <pc:sldChg chg="del">
        <pc:chgData name="Cristina Dimetto" userId="b8112ad6-cee0-47f6-a5cd-70c8b5d8b231" providerId="ADAL" clId="{2BBF009F-54F5-4B1E-A64C-19A5B7976B5A}" dt="2024-03-21T13:57:51.017" v="52" actId="2696"/>
        <pc:sldMkLst>
          <pc:docMk/>
          <pc:sldMk cId="2500156345" sldId="302"/>
        </pc:sldMkLst>
      </pc:sldChg>
      <pc:sldChg chg="del">
        <pc:chgData name="Cristina Dimetto" userId="b8112ad6-cee0-47f6-a5cd-70c8b5d8b231" providerId="ADAL" clId="{2BBF009F-54F5-4B1E-A64C-19A5B7976B5A}" dt="2024-03-21T13:57:51.017" v="52" actId="2696"/>
        <pc:sldMkLst>
          <pc:docMk/>
          <pc:sldMk cId="2088072587" sldId="303"/>
        </pc:sldMkLst>
      </pc:sldChg>
      <pc:sldChg chg="del">
        <pc:chgData name="Cristina Dimetto" userId="b8112ad6-cee0-47f6-a5cd-70c8b5d8b231" providerId="ADAL" clId="{2BBF009F-54F5-4B1E-A64C-19A5B7976B5A}" dt="2024-03-21T13:57:51.017" v="52" actId="2696"/>
        <pc:sldMkLst>
          <pc:docMk/>
          <pc:sldMk cId="3359124798" sldId="304"/>
        </pc:sldMkLst>
      </pc:sldChg>
      <pc:sldChg chg="del">
        <pc:chgData name="Cristina Dimetto" userId="b8112ad6-cee0-47f6-a5cd-70c8b5d8b231" providerId="ADAL" clId="{2BBF009F-54F5-4B1E-A64C-19A5B7976B5A}" dt="2024-03-21T13:57:51.017" v="52" actId="2696"/>
        <pc:sldMkLst>
          <pc:docMk/>
          <pc:sldMk cId="779610541" sldId="305"/>
        </pc:sldMkLst>
      </pc:sldChg>
      <pc:sldChg chg="del">
        <pc:chgData name="Cristina Dimetto" userId="b8112ad6-cee0-47f6-a5cd-70c8b5d8b231" providerId="ADAL" clId="{2BBF009F-54F5-4B1E-A64C-19A5B7976B5A}" dt="2024-03-21T13:57:51.017" v="52" actId="2696"/>
        <pc:sldMkLst>
          <pc:docMk/>
          <pc:sldMk cId="3569150975" sldId="306"/>
        </pc:sldMkLst>
      </pc:sldChg>
      <pc:sldChg chg="del">
        <pc:chgData name="Cristina Dimetto" userId="b8112ad6-cee0-47f6-a5cd-70c8b5d8b231" providerId="ADAL" clId="{2BBF009F-54F5-4B1E-A64C-19A5B7976B5A}" dt="2024-03-21T13:57:51.017" v="52" actId="2696"/>
        <pc:sldMkLst>
          <pc:docMk/>
          <pc:sldMk cId="2279810615" sldId="307"/>
        </pc:sldMkLst>
      </pc:sldChg>
      <pc:sldChg chg="del">
        <pc:chgData name="Cristina Dimetto" userId="b8112ad6-cee0-47f6-a5cd-70c8b5d8b231" providerId="ADAL" clId="{2BBF009F-54F5-4B1E-A64C-19A5B7976B5A}" dt="2024-03-21T13:57:51.017" v="52" actId="2696"/>
        <pc:sldMkLst>
          <pc:docMk/>
          <pc:sldMk cId="1652637703" sldId="309"/>
        </pc:sldMkLst>
      </pc:sldChg>
      <pc:sldChg chg="del">
        <pc:chgData name="Cristina Dimetto" userId="b8112ad6-cee0-47f6-a5cd-70c8b5d8b231" providerId="ADAL" clId="{2BBF009F-54F5-4B1E-A64C-19A5B7976B5A}" dt="2024-03-21T13:57:51.017" v="52" actId="2696"/>
        <pc:sldMkLst>
          <pc:docMk/>
          <pc:sldMk cId="519716040" sldId="310"/>
        </pc:sldMkLst>
      </pc:sldChg>
      <pc:sldChg chg="del">
        <pc:chgData name="Cristina Dimetto" userId="b8112ad6-cee0-47f6-a5cd-70c8b5d8b231" providerId="ADAL" clId="{2BBF009F-54F5-4B1E-A64C-19A5B7976B5A}" dt="2024-03-21T13:57:51.017" v="52" actId="2696"/>
        <pc:sldMkLst>
          <pc:docMk/>
          <pc:sldMk cId="697199329" sldId="333"/>
        </pc:sldMkLst>
      </pc:sldChg>
      <pc:sldChg chg="del">
        <pc:chgData name="Cristina Dimetto" userId="b8112ad6-cee0-47f6-a5cd-70c8b5d8b231" providerId="ADAL" clId="{2BBF009F-54F5-4B1E-A64C-19A5B7976B5A}" dt="2024-03-21T13:57:51.017" v="52" actId="2696"/>
        <pc:sldMkLst>
          <pc:docMk/>
          <pc:sldMk cId="4133099902" sldId="334"/>
        </pc:sldMkLst>
      </pc:sldChg>
      <pc:sldChg chg="del">
        <pc:chgData name="Cristina Dimetto" userId="b8112ad6-cee0-47f6-a5cd-70c8b5d8b231" providerId="ADAL" clId="{2BBF009F-54F5-4B1E-A64C-19A5B7976B5A}" dt="2024-03-21T13:57:51.017" v="52" actId="2696"/>
        <pc:sldMkLst>
          <pc:docMk/>
          <pc:sldMk cId="374015908" sldId="335"/>
        </pc:sldMkLst>
      </pc:sldChg>
      <pc:sldChg chg="del">
        <pc:chgData name="Cristina Dimetto" userId="b8112ad6-cee0-47f6-a5cd-70c8b5d8b231" providerId="ADAL" clId="{2BBF009F-54F5-4B1E-A64C-19A5B7976B5A}" dt="2024-03-21T13:57:51.017" v="52" actId="2696"/>
        <pc:sldMkLst>
          <pc:docMk/>
          <pc:sldMk cId="742672345" sldId="336"/>
        </pc:sldMkLst>
      </pc:sldChg>
      <pc:sldChg chg="del">
        <pc:chgData name="Cristina Dimetto" userId="b8112ad6-cee0-47f6-a5cd-70c8b5d8b231" providerId="ADAL" clId="{2BBF009F-54F5-4B1E-A64C-19A5B7976B5A}" dt="2024-03-21T13:57:51.017" v="52" actId="2696"/>
        <pc:sldMkLst>
          <pc:docMk/>
          <pc:sldMk cId="2355071841" sldId="338"/>
        </pc:sldMkLst>
      </pc:sldChg>
      <pc:sldChg chg="del">
        <pc:chgData name="Cristina Dimetto" userId="b8112ad6-cee0-47f6-a5cd-70c8b5d8b231" providerId="ADAL" clId="{2BBF009F-54F5-4B1E-A64C-19A5B7976B5A}" dt="2024-03-21T13:57:51.017" v="52" actId="2696"/>
        <pc:sldMkLst>
          <pc:docMk/>
          <pc:sldMk cId="485936865" sldId="339"/>
        </pc:sldMkLst>
      </pc:sldChg>
      <pc:sldChg chg="del">
        <pc:chgData name="Cristina Dimetto" userId="b8112ad6-cee0-47f6-a5cd-70c8b5d8b231" providerId="ADAL" clId="{2BBF009F-54F5-4B1E-A64C-19A5B7976B5A}" dt="2024-03-21T13:57:55.990" v="53" actId="2696"/>
        <pc:sldMkLst>
          <pc:docMk/>
          <pc:sldMk cId="2790349007" sldId="340"/>
        </pc:sldMkLst>
      </pc:sldChg>
      <pc:sldChg chg="del">
        <pc:chgData name="Cristina Dimetto" userId="b8112ad6-cee0-47f6-a5cd-70c8b5d8b231" providerId="ADAL" clId="{2BBF009F-54F5-4B1E-A64C-19A5B7976B5A}" dt="2024-03-21T13:57:55.990" v="53" actId="2696"/>
        <pc:sldMkLst>
          <pc:docMk/>
          <pc:sldMk cId="1622172814" sldId="341"/>
        </pc:sldMkLst>
      </pc:sldChg>
      <pc:sldChg chg="del">
        <pc:chgData name="Cristina Dimetto" userId="b8112ad6-cee0-47f6-a5cd-70c8b5d8b231" providerId="ADAL" clId="{2BBF009F-54F5-4B1E-A64C-19A5B7976B5A}" dt="2024-03-21T13:57:55.990" v="53" actId="2696"/>
        <pc:sldMkLst>
          <pc:docMk/>
          <pc:sldMk cId="2591404478" sldId="342"/>
        </pc:sldMkLst>
      </pc:sldChg>
      <pc:sldChg chg="del">
        <pc:chgData name="Cristina Dimetto" userId="b8112ad6-cee0-47f6-a5cd-70c8b5d8b231" providerId="ADAL" clId="{2BBF009F-54F5-4B1E-A64C-19A5B7976B5A}" dt="2024-03-21T13:57:55.990" v="53" actId="2696"/>
        <pc:sldMkLst>
          <pc:docMk/>
          <pc:sldMk cId="3045763670" sldId="343"/>
        </pc:sldMkLst>
      </pc:sldChg>
      <pc:sldChg chg="del">
        <pc:chgData name="Cristina Dimetto" userId="b8112ad6-cee0-47f6-a5cd-70c8b5d8b231" providerId="ADAL" clId="{2BBF009F-54F5-4B1E-A64C-19A5B7976B5A}" dt="2024-03-21T13:57:55.990" v="53" actId="2696"/>
        <pc:sldMkLst>
          <pc:docMk/>
          <pc:sldMk cId="3437159328" sldId="344"/>
        </pc:sldMkLst>
      </pc:sldChg>
      <pc:sldChg chg="del">
        <pc:chgData name="Cristina Dimetto" userId="b8112ad6-cee0-47f6-a5cd-70c8b5d8b231" providerId="ADAL" clId="{2BBF009F-54F5-4B1E-A64C-19A5B7976B5A}" dt="2024-03-21T13:57:55.990" v="53" actId="2696"/>
        <pc:sldMkLst>
          <pc:docMk/>
          <pc:sldMk cId="171490200" sldId="345"/>
        </pc:sldMkLst>
      </pc:sldChg>
      <pc:sldChg chg="del">
        <pc:chgData name="Cristina Dimetto" userId="b8112ad6-cee0-47f6-a5cd-70c8b5d8b231" providerId="ADAL" clId="{2BBF009F-54F5-4B1E-A64C-19A5B7976B5A}" dt="2024-03-21T13:57:55.990" v="53" actId="2696"/>
        <pc:sldMkLst>
          <pc:docMk/>
          <pc:sldMk cId="3658643297" sldId="346"/>
        </pc:sldMkLst>
      </pc:sldChg>
      <pc:sldChg chg="del">
        <pc:chgData name="Cristina Dimetto" userId="b8112ad6-cee0-47f6-a5cd-70c8b5d8b231" providerId="ADAL" clId="{2BBF009F-54F5-4B1E-A64C-19A5B7976B5A}" dt="2024-03-21T13:57:55.990" v="53" actId="2696"/>
        <pc:sldMkLst>
          <pc:docMk/>
          <pc:sldMk cId="499910818" sldId="347"/>
        </pc:sldMkLst>
      </pc:sldChg>
      <pc:sldChg chg="del">
        <pc:chgData name="Cristina Dimetto" userId="b8112ad6-cee0-47f6-a5cd-70c8b5d8b231" providerId="ADAL" clId="{2BBF009F-54F5-4B1E-A64C-19A5B7976B5A}" dt="2024-03-21T13:57:55.990" v="53" actId="2696"/>
        <pc:sldMkLst>
          <pc:docMk/>
          <pc:sldMk cId="1215703328" sldId="348"/>
        </pc:sldMkLst>
      </pc:sldChg>
      <pc:sldChg chg="del">
        <pc:chgData name="Cristina Dimetto" userId="b8112ad6-cee0-47f6-a5cd-70c8b5d8b231" providerId="ADAL" clId="{2BBF009F-54F5-4B1E-A64C-19A5B7976B5A}" dt="2024-03-21T13:57:55.990" v="53" actId="2696"/>
        <pc:sldMkLst>
          <pc:docMk/>
          <pc:sldMk cId="492978497" sldId="349"/>
        </pc:sldMkLst>
      </pc:sldChg>
      <pc:sldChg chg="del">
        <pc:chgData name="Cristina Dimetto" userId="b8112ad6-cee0-47f6-a5cd-70c8b5d8b231" providerId="ADAL" clId="{2BBF009F-54F5-4B1E-A64C-19A5B7976B5A}" dt="2024-03-21T13:57:55.990" v="53" actId="2696"/>
        <pc:sldMkLst>
          <pc:docMk/>
          <pc:sldMk cId="721903325" sldId="350"/>
        </pc:sldMkLst>
      </pc:sldChg>
      <pc:sldChg chg="del">
        <pc:chgData name="Cristina Dimetto" userId="b8112ad6-cee0-47f6-a5cd-70c8b5d8b231" providerId="ADAL" clId="{2BBF009F-54F5-4B1E-A64C-19A5B7976B5A}" dt="2024-03-21T13:57:55.990" v="53" actId="2696"/>
        <pc:sldMkLst>
          <pc:docMk/>
          <pc:sldMk cId="684001755" sldId="351"/>
        </pc:sldMkLst>
      </pc:sldChg>
      <pc:sldChg chg="del">
        <pc:chgData name="Cristina Dimetto" userId="b8112ad6-cee0-47f6-a5cd-70c8b5d8b231" providerId="ADAL" clId="{2BBF009F-54F5-4B1E-A64C-19A5B7976B5A}" dt="2024-03-21T13:57:55.990" v="53" actId="2696"/>
        <pc:sldMkLst>
          <pc:docMk/>
          <pc:sldMk cId="637628799" sldId="352"/>
        </pc:sldMkLst>
      </pc:sldChg>
      <pc:sldChg chg="del">
        <pc:chgData name="Cristina Dimetto" userId="b8112ad6-cee0-47f6-a5cd-70c8b5d8b231" providerId="ADAL" clId="{2BBF009F-54F5-4B1E-A64C-19A5B7976B5A}" dt="2024-03-21T13:57:55.990" v="53" actId="2696"/>
        <pc:sldMkLst>
          <pc:docMk/>
          <pc:sldMk cId="1210495480" sldId="353"/>
        </pc:sldMkLst>
      </pc:sldChg>
      <pc:sldChg chg="del">
        <pc:chgData name="Cristina Dimetto" userId="b8112ad6-cee0-47f6-a5cd-70c8b5d8b231" providerId="ADAL" clId="{2BBF009F-54F5-4B1E-A64C-19A5B7976B5A}" dt="2024-03-21T13:57:55.990" v="53" actId="2696"/>
        <pc:sldMkLst>
          <pc:docMk/>
          <pc:sldMk cId="2294808566" sldId="354"/>
        </pc:sldMkLst>
      </pc:sldChg>
      <pc:sldChg chg="del">
        <pc:chgData name="Cristina Dimetto" userId="b8112ad6-cee0-47f6-a5cd-70c8b5d8b231" providerId="ADAL" clId="{2BBF009F-54F5-4B1E-A64C-19A5B7976B5A}" dt="2024-03-21T13:58:09.924" v="55" actId="2696"/>
        <pc:sldMkLst>
          <pc:docMk/>
          <pc:sldMk cId="442963531" sldId="355"/>
        </pc:sldMkLst>
      </pc:sldChg>
      <pc:sldChg chg="del">
        <pc:chgData name="Cristina Dimetto" userId="b8112ad6-cee0-47f6-a5cd-70c8b5d8b231" providerId="ADAL" clId="{2BBF009F-54F5-4B1E-A64C-19A5B7976B5A}" dt="2024-03-21T13:58:01.134" v="54" actId="2696"/>
        <pc:sldMkLst>
          <pc:docMk/>
          <pc:sldMk cId="3927884490" sldId="356"/>
        </pc:sldMkLst>
      </pc:sldChg>
      <pc:sldChg chg="del">
        <pc:chgData name="Cristina Dimetto" userId="b8112ad6-cee0-47f6-a5cd-70c8b5d8b231" providerId="ADAL" clId="{2BBF009F-54F5-4B1E-A64C-19A5B7976B5A}" dt="2024-03-21T13:58:01.134" v="54" actId="2696"/>
        <pc:sldMkLst>
          <pc:docMk/>
          <pc:sldMk cId="4238092385" sldId="357"/>
        </pc:sldMkLst>
      </pc:sldChg>
      <pc:sldChg chg="del">
        <pc:chgData name="Cristina Dimetto" userId="b8112ad6-cee0-47f6-a5cd-70c8b5d8b231" providerId="ADAL" clId="{2BBF009F-54F5-4B1E-A64C-19A5B7976B5A}" dt="2024-03-21T13:58:01.134" v="54" actId="2696"/>
        <pc:sldMkLst>
          <pc:docMk/>
          <pc:sldMk cId="528419782" sldId="358"/>
        </pc:sldMkLst>
      </pc:sldChg>
      <pc:sldChg chg="del">
        <pc:chgData name="Cristina Dimetto" userId="b8112ad6-cee0-47f6-a5cd-70c8b5d8b231" providerId="ADAL" clId="{2BBF009F-54F5-4B1E-A64C-19A5B7976B5A}" dt="2024-03-21T13:58:01.134" v="54" actId="2696"/>
        <pc:sldMkLst>
          <pc:docMk/>
          <pc:sldMk cId="2255806378" sldId="359"/>
        </pc:sldMkLst>
      </pc:sldChg>
      <pc:sldChg chg="del">
        <pc:chgData name="Cristina Dimetto" userId="b8112ad6-cee0-47f6-a5cd-70c8b5d8b231" providerId="ADAL" clId="{2BBF009F-54F5-4B1E-A64C-19A5B7976B5A}" dt="2024-03-21T13:58:01.134" v="54" actId="2696"/>
        <pc:sldMkLst>
          <pc:docMk/>
          <pc:sldMk cId="2712541395" sldId="360"/>
        </pc:sldMkLst>
      </pc:sldChg>
      <pc:sldChg chg="del">
        <pc:chgData name="Cristina Dimetto" userId="b8112ad6-cee0-47f6-a5cd-70c8b5d8b231" providerId="ADAL" clId="{2BBF009F-54F5-4B1E-A64C-19A5B7976B5A}" dt="2024-03-21T13:58:01.134" v="54" actId="2696"/>
        <pc:sldMkLst>
          <pc:docMk/>
          <pc:sldMk cId="1378772189" sldId="361"/>
        </pc:sldMkLst>
      </pc:sldChg>
      <pc:sldChg chg="del">
        <pc:chgData name="Cristina Dimetto" userId="b8112ad6-cee0-47f6-a5cd-70c8b5d8b231" providerId="ADAL" clId="{2BBF009F-54F5-4B1E-A64C-19A5B7976B5A}" dt="2024-03-21T13:58:01.134" v="54" actId="2696"/>
        <pc:sldMkLst>
          <pc:docMk/>
          <pc:sldMk cId="763708757" sldId="362"/>
        </pc:sldMkLst>
      </pc:sldChg>
      <pc:sldChg chg="del">
        <pc:chgData name="Cristina Dimetto" userId="b8112ad6-cee0-47f6-a5cd-70c8b5d8b231" providerId="ADAL" clId="{2BBF009F-54F5-4B1E-A64C-19A5B7976B5A}" dt="2024-03-21T13:58:01.134" v="54" actId="2696"/>
        <pc:sldMkLst>
          <pc:docMk/>
          <pc:sldMk cId="2442797402" sldId="363"/>
        </pc:sldMkLst>
      </pc:sldChg>
      <pc:sldChg chg="del">
        <pc:chgData name="Cristina Dimetto" userId="b8112ad6-cee0-47f6-a5cd-70c8b5d8b231" providerId="ADAL" clId="{2BBF009F-54F5-4B1E-A64C-19A5B7976B5A}" dt="2024-03-21T13:58:01.134" v="54" actId="2696"/>
        <pc:sldMkLst>
          <pc:docMk/>
          <pc:sldMk cId="2028979996" sldId="364"/>
        </pc:sldMkLst>
      </pc:sldChg>
      <pc:sldChg chg="del">
        <pc:chgData name="Cristina Dimetto" userId="b8112ad6-cee0-47f6-a5cd-70c8b5d8b231" providerId="ADAL" clId="{2BBF009F-54F5-4B1E-A64C-19A5B7976B5A}" dt="2024-03-21T13:58:01.134" v="54" actId="2696"/>
        <pc:sldMkLst>
          <pc:docMk/>
          <pc:sldMk cId="2108229111" sldId="365"/>
        </pc:sldMkLst>
      </pc:sldChg>
      <pc:sldChg chg="del">
        <pc:chgData name="Cristina Dimetto" userId="b8112ad6-cee0-47f6-a5cd-70c8b5d8b231" providerId="ADAL" clId="{2BBF009F-54F5-4B1E-A64C-19A5B7976B5A}" dt="2024-03-21T13:58:01.134" v="54" actId="2696"/>
        <pc:sldMkLst>
          <pc:docMk/>
          <pc:sldMk cId="1280725750" sldId="366"/>
        </pc:sldMkLst>
      </pc:sldChg>
      <pc:sldChg chg="del">
        <pc:chgData name="Cristina Dimetto" userId="b8112ad6-cee0-47f6-a5cd-70c8b5d8b231" providerId="ADAL" clId="{2BBF009F-54F5-4B1E-A64C-19A5B7976B5A}" dt="2024-03-21T13:58:01.134" v="54" actId="2696"/>
        <pc:sldMkLst>
          <pc:docMk/>
          <pc:sldMk cId="985204021" sldId="367"/>
        </pc:sldMkLst>
      </pc:sldChg>
      <pc:sldChg chg="del">
        <pc:chgData name="Cristina Dimetto" userId="b8112ad6-cee0-47f6-a5cd-70c8b5d8b231" providerId="ADAL" clId="{2BBF009F-54F5-4B1E-A64C-19A5B7976B5A}" dt="2024-03-21T13:58:01.134" v="54" actId="2696"/>
        <pc:sldMkLst>
          <pc:docMk/>
          <pc:sldMk cId="1115959299" sldId="368"/>
        </pc:sldMkLst>
      </pc:sldChg>
      <pc:sldChg chg="del">
        <pc:chgData name="Cristina Dimetto" userId="b8112ad6-cee0-47f6-a5cd-70c8b5d8b231" providerId="ADAL" clId="{2BBF009F-54F5-4B1E-A64C-19A5B7976B5A}" dt="2024-03-21T13:58:01.134" v="54" actId="2696"/>
        <pc:sldMkLst>
          <pc:docMk/>
          <pc:sldMk cId="2892249420" sldId="369"/>
        </pc:sldMkLst>
      </pc:sldChg>
      <pc:sldChg chg="del">
        <pc:chgData name="Cristina Dimetto" userId="b8112ad6-cee0-47f6-a5cd-70c8b5d8b231" providerId="ADAL" clId="{2BBF009F-54F5-4B1E-A64C-19A5B7976B5A}" dt="2024-03-21T13:58:01.134" v="54" actId="2696"/>
        <pc:sldMkLst>
          <pc:docMk/>
          <pc:sldMk cId="1554079051" sldId="370"/>
        </pc:sldMkLst>
      </pc:sldChg>
      <pc:sldChg chg="del">
        <pc:chgData name="Cristina Dimetto" userId="b8112ad6-cee0-47f6-a5cd-70c8b5d8b231" providerId="ADAL" clId="{2BBF009F-54F5-4B1E-A64C-19A5B7976B5A}" dt="2024-03-21T13:58:01.134" v="54" actId="2696"/>
        <pc:sldMkLst>
          <pc:docMk/>
          <pc:sldMk cId="4245750920" sldId="371"/>
        </pc:sldMkLst>
      </pc:sldChg>
      <pc:sldChg chg="del">
        <pc:chgData name="Cristina Dimetto" userId="b8112ad6-cee0-47f6-a5cd-70c8b5d8b231" providerId="ADAL" clId="{2BBF009F-54F5-4B1E-A64C-19A5B7976B5A}" dt="2024-03-21T13:58:01.134" v="54" actId="2696"/>
        <pc:sldMkLst>
          <pc:docMk/>
          <pc:sldMk cId="1132019603" sldId="372"/>
        </pc:sldMkLst>
      </pc:sldChg>
      <pc:sldChg chg="del">
        <pc:chgData name="Cristina Dimetto" userId="b8112ad6-cee0-47f6-a5cd-70c8b5d8b231" providerId="ADAL" clId="{2BBF009F-54F5-4B1E-A64C-19A5B7976B5A}" dt="2024-03-21T13:58:01.134" v="54" actId="2696"/>
        <pc:sldMkLst>
          <pc:docMk/>
          <pc:sldMk cId="971330502" sldId="373"/>
        </pc:sldMkLst>
      </pc:sldChg>
      <pc:sldChg chg="del">
        <pc:chgData name="Cristina Dimetto" userId="b8112ad6-cee0-47f6-a5cd-70c8b5d8b231" providerId="ADAL" clId="{2BBF009F-54F5-4B1E-A64C-19A5B7976B5A}" dt="2024-03-21T13:58:01.134" v="54" actId="2696"/>
        <pc:sldMkLst>
          <pc:docMk/>
          <pc:sldMk cId="103509325" sldId="374"/>
        </pc:sldMkLst>
      </pc:sldChg>
      <pc:sldChg chg="del">
        <pc:chgData name="Cristina Dimetto" userId="b8112ad6-cee0-47f6-a5cd-70c8b5d8b231" providerId="ADAL" clId="{2BBF009F-54F5-4B1E-A64C-19A5B7976B5A}" dt="2024-03-21T13:58:09.924" v="55" actId="2696"/>
        <pc:sldMkLst>
          <pc:docMk/>
          <pc:sldMk cId="2332901338" sldId="375"/>
        </pc:sldMkLst>
      </pc:sldChg>
      <pc:sldChg chg="del">
        <pc:chgData name="Cristina Dimetto" userId="b8112ad6-cee0-47f6-a5cd-70c8b5d8b231" providerId="ADAL" clId="{2BBF009F-54F5-4B1E-A64C-19A5B7976B5A}" dt="2024-03-21T13:58:09.924" v="55" actId="2696"/>
        <pc:sldMkLst>
          <pc:docMk/>
          <pc:sldMk cId="2422709991" sldId="376"/>
        </pc:sldMkLst>
      </pc:sldChg>
      <pc:sldChg chg="del">
        <pc:chgData name="Cristina Dimetto" userId="b8112ad6-cee0-47f6-a5cd-70c8b5d8b231" providerId="ADAL" clId="{2BBF009F-54F5-4B1E-A64C-19A5B7976B5A}" dt="2024-03-21T13:58:09.924" v="55" actId="2696"/>
        <pc:sldMkLst>
          <pc:docMk/>
          <pc:sldMk cId="3562763271" sldId="377"/>
        </pc:sldMkLst>
      </pc:sldChg>
      <pc:sldChg chg="del">
        <pc:chgData name="Cristina Dimetto" userId="b8112ad6-cee0-47f6-a5cd-70c8b5d8b231" providerId="ADAL" clId="{2BBF009F-54F5-4B1E-A64C-19A5B7976B5A}" dt="2024-03-21T13:58:09.924" v="55" actId="2696"/>
        <pc:sldMkLst>
          <pc:docMk/>
          <pc:sldMk cId="1586268303" sldId="378"/>
        </pc:sldMkLst>
      </pc:sldChg>
      <pc:sldChg chg="del">
        <pc:chgData name="Cristina Dimetto" userId="b8112ad6-cee0-47f6-a5cd-70c8b5d8b231" providerId="ADAL" clId="{2BBF009F-54F5-4B1E-A64C-19A5B7976B5A}" dt="2024-03-21T13:58:09.924" v="55" actId="2696"/>
        <pc:sldMkLst>
          <pc:docMk/>
          <pc:sldMk cId="1215024364" sldId="379"/>
        </pc:sldMkLst>
      </pc:sldChg>
      <pc:sldChg chg="del">
        <pc:chgData name="Cristina Dimetto" userId="b8112ad6-cee0-47f6-a5cd-70c8b5d8b231" providerId="ADAL" clId="{2BBF009F-54F5-4B1E-A64C-19A5B7976B5A}" dt="2024-03-21T13:58:09.924" v="55" actId="2696"/>
        <pc:sldMkLst>
          <pc:docMk/>
          <pc:sldMk cId="3011678993" sldId="380"/>
        </pc:sldMkLst>
      </pc:sldChg>
      <pc:sldChg chg="del">
        <pc:chgData name="Cristina Dimetto" userId="b8112ad6-cee0-47f6-a5cd-70c8b5d8b231" providerId="ADAL" clId="{2BBF009F-54F5-4B1E-A64C-19A5B7976B5A}" dt="2024-03-21T13:57:51.017" v="52" actId="2696"/>
        <pc:sldMkLst>
          <pc:docMk/>
          <pc:sldMk cId="3431746475" sldId="2147479860"/>
        </pc:sldMkLst>
      </pc:sldChg>
      <pc:sldChg chg="modSp mod">
        <pc:chgData name="Cristina Dimetto" userId="b8112ad6-cee0-47f6-a5cd-70c8b5d8b231" providerId="ADAL" clId="{2BBF009F-54F5-4B1E-A64C-19A5B7976B5A}" dt="2024-03-21T13:54:56.576" v="39" actId="20577"/>
        <pc:sldMkLst>
          <pc:docMk/>
          <pc:sldMk cId="1013813072" sldId="2147479861"/>
        </pc:sldMkLst>
        <pc:spChg chg="mod">
          <ac:chgData name="Cristina Dimetto" userId="b8112ad6-cee0-47f6-a5cd-70c8b5d8b231" providerId="ADAL" clId="{2BBF009F-54F5-4B1E-A64C-19A5B7976B5A}" dt="2024-03-21T13:54:56.576" v="39" actId="20577"/>
          <ac:spMkLst>
            <pc:docMk/>
            <pc:sldMk cId="1013813072" sldId="2147479861"/>
            <ac:spMk id="3" creationId="{41C1D1EC-E73F-FB00-12E5-1AFE3E5BB0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02EF4-F83A-46FA-AC6D-57F75BC8FCEF}" type="datetimeFigureOut">
              <a:rPr lang="en-GB" smtClean="0"/>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36E7A-3389-4DB8-9404-BF4B315CB3EB}" type="slidenum">
              <a:rPr lang="en-GB" smtClean="0"/>
              <a:t>‹#›</a:t>
            </a:fld>
            <a:endParaRPr lang="en-GB"/>
          </a:p>
        </p:txBody>
      </p:sp>
    </p:spTree>
    <p:extLst>
      <p:ext uri="{BB962C8B-B14F-4D97-AF65-F5344CB8AC3E}">
        <p14:creationId xmlns:p14="http://schemas.microsoft.com/office/powerpoint/2010/main" val="64891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2881D-F2E2-44E7-9C85-C490F13756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69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endParaRPr lang="en-US" i="1" dirty="0">
              <a:solidFill>
                <a:schemeClr val="accent6">
                  <a:lumMod val="75000"/>
                </a:schemeClr>
              </a:solidFill>
            </a:endParaRPr>
          </a:p>
          <a:p>
            <a:pPr marL="342900" indent="-342900" algn="l">
              <a:buFont typeface="Wingdings" pitchFamily="2" charset="2"/>
              <a:buChar char="Ø"/>
            </a:pPr>
            <a:r>
              <a:rPr lang="en-US" i="1" dirty="0">
                <a:solidFill>
                  <a:schemeClr val="accent6">
                    <a:lumMod val="75000"/>
                  </a:schemeClr>
                </a:solidFill>
              </a:rPr>
              <a:t>No clear single-minded and consistent message on the benefits and value of organic</a:t>
            </a:r>
          </a:p>
          <a:p>
            <a:pPr marL="342900" indent="-342900" algn="l">
              <a:buFont typeface="Wingdings" pitchFamily="2" charset="2"/>
              <a:buChar char="Ø"/>
            </a:pPr>
            <a:r>
              <a:rPr lang="en-US" i="1" dirty="0">
                <a:solidFill>
                  <a:schemeClr val="accent6">
                    <a:lumMod val="75000"/>
                  </a:schemeClr>
                </a:solidFill>
              </a:rPr>
              <a:t>‘Boundaries’ of sustainability offer increasingly becoming blurred with evidence of ‘greenwash’ from some challenger offers</a:t>
            </a:r>
          </a:p>
          <a:p>
            <a:pPr marL="342900" indent="-342900" algn="l">
              <a:buFont typeface="Wingdings" pitchFamily="2" charset="2"/>
              <a:buChar char="Ø"/>
            </a:pPr>
            <a:r>
              <a:rPr lang="en-US" i="1" dirty="0">
                <a:solidFill>
                  <a:schemeClr val="accent6">
                    <a:lumMod val="75000"/>
                  </a:schemeClr>
                </a:solidFill>
              </a:rPr>
              <a:t>Unclear pricing position in the market</a:t>
            </a:r>
          </a:p>
          <a:p>
            <a:pPr marL="342900" indent="-342900" algn="l">
              <a:buFont typeface="Wingdings" pitchFamily="2" charset="2"/>
              <a:buChar char="Ø"/>
            </a:pPr>
            <a:r>
              <a:rPr lang="en-US" i="1" dirty="0">
                <a:solidFill>
                  <a:schemeClr val="accent6">
                    <a:lumMod val="75000"/>
                  </a:schemeClr>
                </a:solidFill>
              </a:rPr>
              <a:t>Perceived by many as elite</a:t>
            </a:r>
          </a:p>
          <a:p>
            <a:pPr marL="342900" indent="-342900" algn="l">
              <a:buFont typeface="Wingdings" pitchFamily="2" charset="2"/>
              <a:buChar char="Ø"/>
            </a:pPr>
            <a:r>
              <a:rPr lang="en-US" i="1" dirty="0">
                <a:solidFill>
                  <a:schemeClr val="accent6">
                    <a:lumMod val="75000"/>
                  </a:schemeClr>
                </a:solidFill>
              </a:rPr>
              <a:t>Poor availability</a:t>
            </a:r>
          </a:p>
          <a:p>
            <a:pPr marL="342900" indent="-342900" algn="l">
              <a:buFont typeface="Wingdings" pitchFamily="2" charset="2"/>
              <a:buChar char="Ø"/>
            </a:pPr>
            <a:r>
              <a:rPr lang="en-US" i="1" dirty="0">
                <a:solidFill>
                  <a:schemeClr val="accent6">
                    <a:lumMod val="75000"/>
                  </a:schemeClr>
                </a:solidFill>
              </a:rPr>
              <a:t>No </a:t>
            </a:r>
            <a:r>
              <a:rPr lang="en-US" i="1" dirty="0" err="1">
                <a:solidFill>
                  <a:schemeClr val="accent6">
                    <a:lumMod val="75000"/>
                  </a:schemeClr>
                </a:solidFill>
              </a:rPr>
              <a:t>recognisable</a:t>
            </a:r>
            <a:r>
              <a:rPr lang="en-US" i="1" dirty="0">
                <a:solidFill>
                  <a:schemeClr val="accent6">
                    <a:lumMod val="75000"/>
                  </a:schemeClr>
                </a:solidFill>
              </a:rPr>
              <a:t> organic logo conveying the values of organic. Low recognition levels of commonly used UK organic logos</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12</a:t>
            </a:fld>
            <a:endParaRPr lang="en-GB"/>
          </a:p>
        </p:txBody>
      </p:sp>
    </p:spTree>
    <p:extLst>
      <p:ext uri="{BB962C8B-B14F-4D97-AF65-F5344CB8AC3E}">
        <p14:creationId xmlns:p14="http://schemas.microsoft.com/office/powerpoint/2010/main" val="210109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sz="1200" i="1" dirty="0">
                <a:solidFill>
                  <a:schemeClr val="accent6">
                    <a:lumMod val="75000"/>
                  </a:schemeClr>
                </a:solidFill>
              </a:rPr>
              <a:t>Consumer spending on food and drink in the UK 2005 – 2022 has grown from £60B to £105B (75% growth in value)</a:t>
            </a:r>
          </a:p>
          <a:p>
            <a:pPr marL="342900" indent="-342900" algn="l">
              <a:buFont typeface="Wingdings" pitchFamily="2" charset="2"/>
              <a:buChar char="Ø"/>
            </a:pPr>
            <a:r>
              <a:rPr lang="en-US" sz="1200" i="1" dirty="0">
                <a:solidFill>
                  <a:schemeClr val="accent6">
                    <a:lumMod val="75000"/>
                  </a:schemeClr>
                </a:solidFill>
              </a:rPr>
              <a:t>Consumer spending on organic food and drink in the UK 2005 – 2022 has grown from £2B to £3B (50% growth in value)</a:t>
            </a:r>
          </a:p>
          <a:p>
            <a:pPr marL="342900" indent="-342900" algn="l">
              <a:buFont typeface="Wingdings" pitchFamily="2" charset="2"/>
              <a:buChar char="Ø"/>
            </a:pPr>
            <a:r>
              <a:rPr lang="en-US" sz="1200" i="1" dirty="0">
                <a:solidFill>
                  <a:schemeClr val="accent6">
                    <a:lumMod val="75000"/>
                  </a:schemeClr>
                </a:solidFill>
              </a:rPr>
              <a:t>This shows a decline from 3.3% to 2.8% share of total sales </a:t>
            </a:r>
          </a:p>
          <a:p>
            <a:pPr marL="342900" indent="-342900" algn="l">
              <a:buFont typeface="Wingdings" pitchFamily="2" charset="2"/>
              <a:buChar char="Ø"/>
            </a:pPr>
            <a:r>
              <a:rPr lang="en-US" sz="1200" i="1" dirty="0">
                <a:solidFill>
                  <a:schemeClr val="accent6">
                    <a:lumMod val="75000"/>
                  </a:schemeClr>
                </a:solidFill>
              </a:rPr>
              <a:t>The recent change in farm payments to deliver better environmental outcomes through Sustainable Farming Incentive (SFI) and Countryside Stewardship plus (CS+) will see more farmers transition  to organic in a stagnant UK market</a:t>
            </a:r>
          </a:p>
          <a:p>
            <a:pPr marL="342900" indent="-342900" algn="l">
              <a:buFont typeface="Wingdings" pitchFamily="2" charset="2"/>
              <a:buChar char="Ø"/>
            </a:pPr>
            <a:r>
              <a:rPr lang="en-US" sz="1200" i="1" dirty="0">
                <a:solidFill>
                  <a:schemeClr val="accent6">
                    <a:lumMod val="75000"/>
                  </a:schemeClr>
                </a:solidFill>
              </a:rPr>
              <a:t>Organic sales 2023 vs 2022 grew of 2.2% (adjusted with inflation </a:t>
            </a:r>
            <a:r>
              <a:rPr lang="en-US" sz="1200" i="1" dirty="0">
                <a:solidFill>
                  <a:schemeClr val="accent6">
                    <a:lumMod val="75000"/>
                  </a:schemeClr>
                </a:solidFill>
                <a:highlight>
                  <a:srgbClr val="FFFF00"/>
                </a:highlight>
              </a:rPr>
              <a:t>it </a:t>
            </a:r>
            <a:r>
              <a:rPr lang="en-US" sz="1200" i="1" dirty="0">
                <a:solidFill>
                  <a:schemeClr val="accent6">
                    <a:lumMod val="75000"/>
                  </a:schemeClr>
                </a:solidFill>
              </a:rPr>
              <a:t>is actually a decline of about 2%). Volumes are down 6.7% YoY</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13</a:t>
            </a:fld>
            <a:endParaRPr lang="en-GB"/>
          </a:p>
        </p:txBody>
      </p:sp>
    </p:spTree>
    <p:extLst>
      <p:ext uri="{BB962C8B-B14F-4D97-AF65-F5344CB8AC3E}">
        <p14:creationId xmlns:p14="http://schemas.microsoft.com/office/powerpoint/2010/main" val="210013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Under the new name of UK Organic (association), and with new CIC not-profit status it’s a truly independent organisation, it will be relevant, representative, inclusive and non-competitive. It will represent all UK certified stakeholders across the complete supply chain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will position itself as the MARKETING AGENCY FOR THE ORGANIC SECTOR IN THE UK. Will be an expert research, communications and branding team that will be the key organisation to lead the organic industry in practical knowledge, consumer insights and trade focus. UKO will brand ‘organic,’ develop consumer marketing campaigns; brief PR for the sector and engage with trade and retail; UKO will grow the sector in the UK</a:t>
            </a:r>
          </a:p>
          <a:p>
            <a:pPr>
              <a:lnSpc>
                <a:spcPct val="107000"/>
              </a:lnSpc>
              <a:spcAft>
                <a:spcPts val="800"/>
              </a:spcAf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More into the specific:</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strives to raise awareness of the benefits of organic farming and production for consumers and the environment, empowering consumers to make more informed choices that will grow the sector in the UK will focus on a single approach to market ‘brand organic’ as a ‘brilliant basic’, which will liberate consumer brands and products to tell their own stories and create their own brand comms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UKO advocates for an organic systems approach that simultaneously enhances animal welfare, environmental outcomes and soil quality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will develop a consumer message that only organic can claim and that can align, develop and communicate a marketing platform for ‘brand organic’ ensuring that assets are available for organisations to use if required</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will support the initiatives to create a single supporting organic logo that consumers will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and to work with external organisations to introduce and roll out a preferred voluntary environmental label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will lead the organic industry in practical knowledge and consumer insights and will align, collaborate and work with all certifiers, NGO’s/stakeholders, producers, manufacturers (brands) and retailers to grow the organic market by raising awareness and creating demand of certified organic products through the long-term commitment to a consumer activation and communication program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will cut-through multi layered constraints and complexities in the sector and consolidate support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UKO will agree a baseline to build/align the key interests/objectives of the many groups in organic sector and if required will provide an operational and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space that can facilitate consolidation of the complexity from within the sector</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17</a:t>
            </a:fld>
            <a:endParaRPr lang="en-GB"/>
          </a:p>
        </p:txBody>
      </p:sp>
    </p:spTree>
    <p:extLst>
      <p:ext uri="{BB962C8B-B14F-4D97-AF65-F5344CB8AC3E}">
        <p14:creationId xmlns:p14="http://schemas.microsoft.com/office/powerpoint/2010/main" val="150416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Wingdings" pitchFamily="2" charset="2"/>
              <a:buChar char="Ø"/>
            </a:pPr>
            <a:r>
              <a:rPr lang="en-US" sz="1200" i="1" dirty="0">
                <a:solidFill>
                  <a:schemeClr val="accent6">
                    <a:lumMod val="75000"/>
                  </a:schemeClr>
                </a:solidFill>
              </a:rPr>
              <a:t>The UK Organic operating costs will not be funded by membership fees, pledges from manufacturers, brands and retailers (as OTB was). The sector needs these organisations to use their budgets to activate their own brand plans (using any created marketing assets as desired)</a:t>
            </a:r>
          </a:p>
          <a:p>
            <a:pPr marL="285750" indent="-285750" algn="l">
              <a:buFont typeface="Wingdings" pitchFamily="2" charset="2"/>
              <a:buChar char="Ø"/>
            </a:pPr>
            <a:r>
              <a:rPr lang="en-US" sz="1200" i="1" dirty="0">
                <a:solidFill>
                  <a:schemeClr val="accent6">
                    <a:lumMod val="75000"/>
                  </a:schemeClr>
                </a:solidFill>
              </a:rPr>
              <a:t>For the UKO operating costs will seek funding from external stakeholders. We will use our new fund-raising capability and wider stakeholder profile/status to develop an alternative funding mechanic from trusts, HNW individuals, </a:t>
            </a:r>
            <a:r>
              <a:rPr lang="en-GB" sz="1200" b="0" i="1" u="none" strike="noStrike" dirty="0">
                <a:solidFill>
                  <a:schemeClr val="accent6">
                    <a:lumMod val="75000"/>
                  </a:schemeClr>
                </a:solidFill>
                <a:effectLst/>
              </a:rPr>
              <a:t>philanthropic foundations etc </a:t>
            </a:r>
            <a:r>
              <a:rPr lang="en-US" sz="1200" i="1" dirty="0">
                <a:solidFill>
                  <a:schemeClr val="accent6">
                    <a:lumMod val="75000"/>
                  </a:schemeClr>
                </a:solidFill>
              </a:rPr>
              <a:t>to finance an independent (non-partisan), research, communications, branding, marketing and trade facing team. </a:t>
            </a:r>
          </a:p>
          <a:p>
            <a:pPr marL="285750" indent="-285750" algn="l">
              <a:buFont typeface="Wingdings" pitchFamily="2" charset="2"/>
              <a:buChar char="Ø"/>
            </a:pPr>
            <a:r>
              <a:rPr lang="en-US" sz="1200" i="1" dirty="0">
                <a:solidFill>
                  <a:schemeClr val="accent6">
                    <a:lumMod val="75000"/>
                  </a:schemeClr>
                </a:solidFill>
              </a:rPr>
              <a:t>The UKO activation will seek to secure central funding from AHDB, DEFRA and available EU budgets to finance the ‘brand organic’ marketing activity, raise awareness and create demand of certified organic products through a strategic and long-term commitment to a consumer activation and communication program</a:t>
            </a:r>
          </a:p>
          <a:p>
            <a:pPr marL="285750" indent="-285750" algn="l">
              <a:buFont typeface="Wingdings" pitchFamily="2" charset="2"/>
              <a:buChar char="Ø"/>
            </a:pPr>
            <a:r>
              <a:rPr lang="en-US" sz="1200" i="1" dirty="0">
                <a:solidFill>
                  <a:schemeClr val="accent6">
                    <a:lumMod val="75000"/>
                  </a:schemeClr>
                </a:solidFill>
              </a:rPr>
              <a:t>Additional tactical marketing to drive additional central activation to be funded by Affiliate ‘Supporters’ program</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18</a:t>
            </a:fld>
            <a:endParaRPr lang="en-GB"/>
          </a:p>
        </p:txBody>
      </p:sp>
    </p:spTree>
    <p:extLst>
      <p:ext uri="{BB962C8B-B14F-4D97-AF65-F5344CB8AC3E}">
        <p14:creationId xmlns:p14="http://schemas.microsoft.com/office/powerpoint/2010/main" val="291948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Wingdings" pitchFamily="2" charset="2"/>
              <a:buChar char="Ø"/>
            </a:pPr>
            <a:r>
              <a:rPr lang="en-US" sz="1200" i="1" dirty="0">
                <a:solidFill>
                  <a:schemeClr val="accent6">
                    <a:lumMod val="75000"/>
                  </a:schemeClr>
                </a:solidFill>
              </a:rPr>
              <a:t>The UK Organic operating costs will not be funded by membership fees, pledges from manufacturers, brands and retailers (as OTB was). The sector needs these organisations to use their budgets to activate their own brand plans (using any created marketing assets as desired)</a:t>
            </a:r>
          </a:p>
          <a:p>
            <a:pPr marL="285750" indent="-285750" algn="l">
              <a:buFont typeface="Wingdings" pitchFamily="2" charset="2"/>
              <a:buChar char="Ø"/>
            </a:pPr>
            <a:r>
              <a:rPr lang="en-US" sz="1200" i="1" dirty="0">
                <a:solidFill>
                  <a:schemeClr val="accent6">
                    <a:lumMod val="75000"/>
                  </a:schemeClr>
                </a:solidFill>
              </a:rPr>
              <a:t>For the UKO operating costs will seek funding from external stakeholders. We will use our new fund-raising capability and wider stakeholder profile/status to develop an alternative funding mechanic from trusts, HNW individuals, </a:t>
            </a:r>
            <a:r>
              <a:rPr lang="en-GB" sz="1200" b="0" i="1" u="none" strike="noStrike" dirty="0">
                <a:solidFill>
                  <a:schemeClr val="accent6">
                    <a:lumMod val="75000"/>
                  </a:schemeClr>
                </a:solidFill>
                <a:effectLst/>
              </a:rPr>
              <a:t>philanthropic foundations etc </a:t>
            </a:r>
            <a:r>
              <a:rPr lang="en-US" sz="1200" i="1" dirty="0">
                <a:solidFill>
                  <a:schemeClr val="accent6">
                    <a:lumMod val="75000"/>
                  </a:schemeClr>
                </a:solidFill>
              </a:rPr>
              <a:t>to finance an independent (non-partisan), research, communications, branding, marketing and trade facing team. </a:t>
            </a:r>
          </a:p>
          <a:p>
            <a:pPr marL="285750" indent="-285750" algn="l">
              <a:buFont typeface="Wingdings" pitchFamily="2" charset="2"/>
              <a:buChar char="Ø"/>
            </a:pPr>
            <a:r>
              <a:rPr lang="en-US" sz="1200" i="1" dirty="0">
                <a:solidFill>
                  <a:schemeClr val="accent6">
                    <a:lumMod val="75000"/>
                  </a:schemeClr>
                </a:solidFill>
              </a:rPr>
              <a:t>The UKO activation will seek to secure central funding from AHDB, DEFRA and available EU budgets to finance the ‘brand organic’ marketing activity, raise awareness and create demand of certified organic products through a strategic and long-term commitment to a consumer activation and communication program</a:t>
            </a:r>
          </a:p>
          <a:p>
            <a:pPr marL="285750" indent="-285750" algn="l">
              <a:buFont typeface="Wingdings" pitchFamily="2" charset="2"/>
              <a:buChar char="Ø"/>
            </a:pPr>
            <a:r>
              <a:rPr lang="en-US" sz="1200" i="1" dirty="0">
                <a:solidFill>
                  <a:schemeClr val="accent6">
                    <a:lumMod val="75000"/>
                  </a:schemeClr>
                </a:solidFill>
              </a:rPr>
              <a:t>Additional tactical marketing to drive additional central activation to be funded by Affiliate ‘Supporters’ program</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19</a:t>
            </a:fld>
            <a:endParaRPr lang="en-GB"/>
          </a:p>
        </p:txBody>
      </p:sp>
    </p:spTree>
    <p:extLst>
      <p:ext uri="{BB962C8B-B14F-4D97-AF65-F5344CB8AC3E}">
        <p14:creationId xmlns:p14="http://schemas.microsoft.com/office/powerpoint/2010/main" val="251738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GB" sz="1200" i="1" dirty="0">
                <a:solidFill>
                  <a:schemeClr val="accent6">
                    <a:lumMod val="75000"/>
                  </a:schemeClr>
                </a:solidFill>
              </a:rPr>
              <a:t>In order to be more representative and inclusive, we are offering free Fellow Supporters membership </a:t>
            </a:r>
            <a:r>
              <a:rPr lang="en-GB" sz="1200" b="0" i="1" u="none" strike="noStrike" dirty="0">
                <a:solidFill>
                  <a:schemeClr val="accent6">
                    <a:lumMod val="75000"/>
                  </a:schemeClr>
                </a:solidFill>
                <a:effectLst/>
                <a:latin typeface="Calibri" panose="020F0502020204030204" pitchFamily="34" charset="0"/>
              </a:rPr>
              <a:t>for all organic operators and producers in the UK (over 5,500 certified businesses), all that needs to be done is </a:t>
            </a:r>
            <a:r>
              <a:rPr lang="en-GB" sz="1200" i="1" dirty="0">
                <a:solidFill>
                  <a:schemeClr val="accent6">
                    <a:lumMod val="75000"/>
                  </a:schemeClr>
                </a:solidFill>
              </a:rPr>
              <a:t>signing up to our database. Among others you will receive:</a:t>
            </a:r>
          </a:p>
          <a:p>
            <a:pPr marL="342900" indent="-342900" algn="l">
              <a:buFont typeface="Wingdings" pitchFamily="2" charset="2"/>
              <a:buChar char="Ø"/>
            </a:pPr>
            <a:r>
              <a:rPr lang="en-GB" sz="1200" i="1" dirty="0">
                <a:solidFill>
                  <a:schemeClr val="accent6">
                    <a:lumMod val="75000"/>
                  </a:schemeClr>
                </a:solidFill>
              </a:rPr>
              <a:t>Automatic  inclusion</a:t>
            </a:r>
          </a:p>
          <a:p>
            <a:pPr marL="342900" indent="-342900" algn="l">
              <a:buFont typeface="Wingdings" pitchFamily="2" charset="2"/>
              <a:buChar char="Ø"/>
            </a:pPr>
            <a:r>
              <a:rPr lang="en-GB" sz="1200" i="1" dirty="0">
                <a:solidFill>
                  <a:schemeClr val="accent6">
                    <a:lumMod val="75000"/>
                  </a:schemeClr>
                </a:solidFill>
              </a:rPr>
              <a:t>Monthly sector newsletter </a:t>
            </a:r>
          </a:p>
          <a:p>
            <a:pPr marL="342900" indent="-342900" algn="l">
              <a:buFont typeface="Wingdings" pitchFamily="2" charset="2"/>
              <a:buChar char="Ø"/>
            </a:pPr>
            <a:r>
              <a:rPr lang="en-GB" sz="1200" i="1" dirty="0">
                <a:solidFill>
                  <a:schemeClr val="accent6">
                    <a:lumMod val="75000"/>
                  </a:schemeClr>
                </a:solidFill>
              </a:rPr>
              <a:t>Annual Consumer Market Report - key insights</a:t>
            </a:r>
          </a:p>
          <a:p>
            <a:pPr marL="342900" indent="-342900" algn="l">
              <a:buFont typeface="Wingdings" pitchFamily="2" charset="2"/>
              <a:buChar char="Ø"/>
            </a:pPr>
            <a:r>
              <a:rPr lang="en-GB" sz="1200" i="1" dirty="0">
                <a:solidFill>
                  <a:schemeClr val="accent6">
                    <a:lumMod val="75000"/>
                  </a:schemeClr>
                </a:solidFill>
              </a:rPr>
              <a:t>Marketing toolkits and assets to use and adapt</a:t>
            </a:r>
          </a:p>
          <a:p>
            <a:pPr marL="342900" indent="-342900" algn="l">
              <a:buFont typeface="Wingdings" pitchFamily="2" charset="2"/>
              <a:buChar char="Ø"/>
            </a:pPr>
            <a:r>
              <a:rPr lang="en-GB" sz="1200" i="1" dirty="0">
                <a:solidFill>
                  <a:schemeClr val="accent6">
                    <a:lumMod val="75000"/>
                  </a:schemeClr>
                </a:solidFill>
              </a:rPr>
              <a:t>Campaign and messaging updates</a:t>
            </a:r>
          </a:p>
          <a:p>
            <a:pPr marL="342900" indent="-342900" algn="l">
              <a:buFont typeface="Wingdings" pitchFamily="2" charset="2"/>
              <a:buChar char="Ø"/>
            </a:pPr>
            <a:r>
              <a:rPr lang="en-GB" sz="1200" i="1" dirty="0">
                <a:solidFill>
                  <a:schemeClr val="accent6">
                    <a:lumMod val="75000"/>
                  </a:schemeClr>
                </a:solidFill>
              </a:rPr>
              <a:t>Remote participation to our Annual conference with option to buy tickets </a:t>
            </a:r>
          </a:p>
          <a:p>
            <a:pPr marL="342900" indent="-342900" algn="l">
              <a:buFont typeface="Wingdings" pitchFamily="2" charset="2"/>
              <a:buChar char="Ø"/>
            </a:pPr>
            <a:r>
              <a:rPr lang="en-GB" sz="1200" i="1" dirty="0">
                <a:solidFill>
                  <a:schemeClr val="accent6">
                    <a:lumMod val="75000"/>
                  </a:schemeClr>
                </a:solidFill>
              </a:rPr>
              <a:t>Be part of the movement</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20</a:t>
            </a:fld>
            <a:endParaRPr lang="en-GB"/>
          </a:p>
        </p:txBody>
      </p:sp>
    </p:spTree>
    <p:extLst>
      <p:ext uri="{BB962C8B-B14F-4D97-AF65-F5344CB8AC3E}">
        <p14:creationId xmlns:p14="http://schemas.microsoft.com/office/powerpoint/2010/main" val="218094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Wingdings" pitchFamily="2" charset="2"/>
              <a:buChar char="Ø"/>
            </a:pPr>
            <a:r>
              <a:rPr lang="en-US" sz="1200" i="1" dirty="0">
                <a:solidFill>
                  <a:schemeClr val="accent6">
                    <a:lumMod val="75000"/>
                  </a:schemeClr>
                </a:solidFill>
              </a:rPr>
              <a:t>UKO will collaborate and work with all certifiers, NGO’s/stakeholders, producers, manufacturers (brands) and retailers to grow the organic market </a:t>
            </a:r>
          </a:p>
          <a:p>
            <a:pPr marL="285750" indent="-285750" algn="l">
              <a:buFont typeface="Wingdings" pitchFamily="2" charset="2"/>
              <a:buChar char="Ø"/>
            </a:pPr>
            <a:r>
              <a:rPr lang="en-US" sz="1200" i="1" dirty="0">
                <a:solidFill>
                  <a:schemeClr val="accent6">
                    <a:lumMod val="75000"/>
                  </a:schemeClr>
                </a:solidFill>
              </a:rPr>
              <a:t>UKO will simplify the organic message for consumers and introduce assets that better communicate the benefits of organic</a:t>
            </a:r>
          </a:p>
          <a:p>
            <a:pPr marL="342900" indent="-342900" algn="l">
              <a:buFont typeface="Wingdings" pitchFamily="2" charset="2"/>
              <a:buChar char="Ø"/>
            </a:pPr>
            <a:r>
              <a:rPr lang="en-US" sz="1200" i="1" dirty="0">
                <a:solidFill>
                  <a:schemeClr val="accent6">
                    <a:lumMod val="75000"/>
                  </a:schemeClr>
                </a:solidFill>
              </a:rPr>
              <a:t>UKO will raise awareness of, and create demand for, certified organic products through a strategic and long-term commitment to a consumer activation and communication program</a:t>
            </a:r>
          </a:p>
          <a:p>
            <a:pPr marL="342900" indent="-342900" algn="l">
              <a:buFont typeface="Wingdings" pitchFamily="2" charset="2"/>
              <a:buChar char="Ø"/>
            </a:pPr>
            <a:r>
              <a:rPr lang="en-US" sz="1200" i="1" dirty="0">
                <a:solidFill>
                  <a:schemeClr val="accent6">
                    <a:lumMod val="75000"/>
                  </a:schemeClr>
                </a:solidFill>
              </a:rPr>
              <a:t>UKO will work with the trade and retail to develop plans for instore promotion and activation</a:t>
            </a:r>
          </a:p>
          <a:p>
            <a:pPr marL="342900" indent="-342900" algn="l">
              <a:buFont typeface="Wingdings" pitchFamily="2" charset="2"/>
              <a:buChar char="Ø"/>
            </a:pPr>
            <a:r>
              <a:rPr lang="en-US" sz="1200" i="1" dirty="0">
                <a:solidFill>
                  <a:schemeClr val="accent6">
                    <a:lumMod val="75000"/>
                  </a:schemeClr>
                </a:solidFill>
              </a:rPr>
              <a:t>UKO will connect organic businesses, provide space for collaboration and will consolidate the effort and activity of the sector</a:t>
            </a:r>
          </a:p>
          <a:p>
            <a:pPr marL="342900" indent="-342900" algn="l">
              <a:buFont typeface="Wingdings" pitchFamily="2" charset="2"/>
              <a:buChar char="Ø"/>
            </a:pPr>
            <a:r>
              <a:rPr lang="en-US" sz="1200" i="1" dirty="0">
                <a:solidFill>
                  <a:schemeClr val="accent6">
                    <a:lumMod val="75000"/>
                  </a:schemeClr>
                </a:solidFill>
              </a:rPr>
              <a:t>Clarity over sector roles, effort and outputs</a:t>
            </a:r>
          </a:p>
          <a:p>
            <a:pPr marL="342900" indent="-342900" algn="l">
              <a:buFont typeface="Wingdings" pitchFamily="2" charset="2"/>
              <a:buChar char="Ø"/>
            </a:pPr>
            <a:r>
              <a:rPr lang="en-US" sz="1200" i="1" dirty="0">
                <a:solidFill>
                  <a:schemeClr val="accent6">
                    <a:lumMod val="75000"/>
                  </a:schemeClr>
                </a:solidFill>
              </a:rPr>
              <a:t>UKO will have a strong trade/retail agenda </a:t>
            </a:r>
          </a:p>
          <a:p>
            <a:pPr marL="342900" indent="-342900" algn="l">
              <a:buFont typeface="Wingdings" pitchFamily="2" charset="2"/>
              <a:buChar char="Ø"/>
            </a:pPr>
            <a:r>
              <a:rPr lang="en-US" sz="1200" i="1" dirty="0">
                <a:solidFill>
                  <a:schemeClr val="accent6">
                    <a:lumMod val="75000"/>
                  </a:schemeClr>
                </a:solidFill>
              </a:rPr>
              <a:t>An initiative that will not be funded solely by membership or pledges</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21</a:t>
            </a:fld>
            <a:endParaRPr lang="en-GB"/>
          </a:p>
        </p:txBody>
      </p:sp>
    </p:spTree>
    <p:extLst>
      <p:ext uri="{BB962C8B-B14F-4D97-AF65-F5344CB8AC3E}">
        <p14:creationId xmlns:p14="http://schemas.microsoft.com/office/powerpoint/2010/main" val="24270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Wingdings" pitchFamily="2" charset="2"/>
              <a:buChar char="Ø"/>
            </a:pPr>
            <a:r>
              <a:rPr lang="en-US" sz="1200" i="1" dirty="0">
                <a:solidFill>
                  <a:schemeClr val="accent6">
                    <a:lumMod val="75000"/>
                  </a:schemeClr>
                </a:solidFill>
              </a:rPr>
              <a:t>Be the marketing agency for the UK organic sector - Creation of a long-term consumer awareness, activation and communication program (supported by press/PR/social media), that would grow consumption/usage of organic products </a:t>
            </a:r>
          </a:p>
          <a:p>
            <a:pPr marL="285750" indent="-285750" algn="l">
              <a:buFont typeface="Wingdings" pitchFamily="2" charset="2"/>
              <a:buChar char="Ø"/>
            </a:pPr>
            <a:r>
              <a:rPr lang="en-US" sz="1200" i="1" dirty="0">
                <a:solidFill>
                  <a:schemeClr val="accent6">
                    <a:lumMod val="75000"/>
                  </a:schemeClr>
                </a:solidFill>
              </a:rPr>
              <a:t>Create ‘brand organic’ marketing assets for stakeholders</a:t>
            </a:r>
          </a:p>
          <a:p>
            <a:pPr marL="285750" indent="-285750" algn="l">
              <a:buFont typeface="Wingdings" pitchFamily="2" charset="2"/>
              <a:buChar char="Ø"/>
            </a:pPr>
            <a:r>
              <a:rPr lang="en-US" sz="1200" i="1" dirty="0">
                <a:solidFill>
                  <a:schemeClr val="accent6">
                    <a:lumMod val="75000"/>
                  </a:schemeClr>
                </a:solidFill>
              </a:rPr>
              <a:t>Develop trade plans with retail sector to drive growth</a:t>
            </a:r>
          </a:p>
          <a:p>
            <a:pPr marL="285750" indent="-285750" algn="l">
              <a:buFont typeface="Wingdings" pitchFamily="2" charset="2"/>
              <a:buChar char="Ø"/>
            </a:pPr>
            <a:r>
              <a:rPr lang="en-US" sz="1200" i="1" dirty="0">
                <a:solidFill>
                  <a:schemeClr val="accent6">
                    <a:lumMod val="75000"/>
                  </a:schemeClr>
                </a:solidFill>
              </a:rPr>
              <a:t>Support the introduction and adoption of labels and logos that better communicate the benefits of organic </a:t>
            </a:r>
          </a:p>
          <a:p>
            <a:pPr marL="285750" indent="-285750" algn="l">
              <a:buFont typeface="Wingdings" pitchFamily="2" charset="2"/>
              <a:buChar char="Ø"/>
            </a:pPr>
            <a:r>
              <a:rPr lang="en-US" sz="1200" i="1" dirty="0">
                <a:solidFill>
                  <a:schemeClr val="accent6">
                    <a:lumMod val="75000"/>
                  </a:schemeClr>
                </a:solidFill>
              </a:rPr>
              <a:t>Foster relationships with brand owners </a:t>
            </a:r>
          </a:p>
          <a:p>
            <a:pPr marL="285750" indent="-285750" algn="l">
              <a:buFont typeface="Wingdings" pitchFamily="2" charset="2"/>
              <a:buChar char="Ø"/>
            </a:pPr>
            <a:r>
              <a:rPr lang="en-US" sz="1200" i="1" dirty="0">
                <a:solidFill>
                  <a:schemeClr val="accent6">
                    <a:lumMod val="75000"/>
                  </a:schemeClr>
                </a:solidFill>
              </a:rPr>
              <a:t>Create partnership away-days</a:t>
            </a:r>
          </a:p>
          <a:p>
            <a:pPr marL="285750" indent="-285750" algn="l">
              <a:buFont typeface="Wingdings" pitchFamily="2" charset="2"/>
              <a:buChar char="Ø"/>
            </a:pPr>
            <a:r>
              <a:rPr lang="en-US" sz="1200" i="1" dirty="0">
                <a:solidFill>
                  <a:schemeClr val="accent6">
                    <a:lumMod val="75000"/>
                  </a:schemeClr>
                </a:solidFill>
              </a:rPr>
              <a:t>Establish strategic collaborations amongst brands </a:t>
            </a:r>
          </a:p>
          <a:p>
            <a:pPr marL="285750" indent="-285750" algn="l">
              <a:buFont typeface="Wingdings" pitchFamily="2" charset="2"/>
              <a:buChar char="Ø"/>
            </a:pPr>
            <a:r>
              <a:rPr lang="en-US" sz="1200" i="1" dirty="0">
                <a:solidFill>
                  <a:schemeClr val="accent6">
                    <a:lumMod val="75000"/>
                  </a:schemeClr>
                </a:solidFill>
              </a:rPr>
              <a:t>Support export strategy for UK organic sector</a:t>
            </a:r>
          </a:p>
          <a:p>
            <a:pPr marL="285750" indent="-285750" algn="l">
              <a:buFont typeface="Wingdings" pitchFamily="2" charset="2"/>
              <a:buChar char="Ø"/>
            </a:pPr>
            <a:r>
              <a:rPr lang="en-US" sz="1200" i="1" dirty="0">
                <a:solidFill>
                  <a:schemeClr val="accent6">
                    <a:lumMod val="75000"/>
                  </a:schemeClr>
                </a:solidFill>
              </a:rPr>
              <a:t>Network with other consumer and international trade associations to create scale and learn best practice</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22</a:t>
            </a:fld>
            <a:endParaRPr lang="en-GB"/>
          </a:p>
        </p:txBody>
      </p:sp>
    </p:spTree>
    <p:extLst>
      <p:ext uri="{BB962C8B-B14F-4D97-AF65-F5344CB8AC3E}">
        <p14:creationId xmlns:p14="http://schemas.microsoft.com/office/powerpoint/2010/main" val="267390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i="1" dirty="0">
                <a:solidFill>
                  <a:schemeClr val="accent6">
                    <a:lumMod val="75000"/>
                  </a:schemeClr>
                </a:solidFill>
              </a:rPr>
              <a:t>Negotiating international equivalences</a:t>
            </a:r>
          </a:p>
          <a:p>
            <a:pPr marL="342900" indent="-342900" algn="l">
              <a:buFont typeface="Wingdings" pitchFamily="2" charset="2"/>
              <a:buChar char="Ø"/>
            </a:pPr>
            <a:r>
              <a:rPr lang="en-US" i="1" dirty="0" err="1">
                <a:solidFill>
                  <a:schemeClr val="accent6">
                    <a:lumMod val="75000"/>
                  </a:schemeClr>
                </a:solidFill>
              </a:rPr>
              <a:t>Harmonising</a:t>
            </a:r>
            <a:r>
              <a:rPr lang="en-US" i="1" dirty="0">
                <a:solidFill>
                  <a:schemeClr val="accent6">
                    <a:lumMod val="75000"/>
                  </a:schemeClr>
                </a:solidFill>
              </a:rPr>
              <a:t> certification standards</a:t>
            </a:r>
          </a:p>
          <a:p>
            <a:pPr marL="342900" indent="-342900" algn="l">
              <a:buFont typeface="Wingdings" pitchFamily="2" charset="2"/>
              <a:buChar char="Ø"/>
            </a:pPr>
            <a:r>
              <a:rPr lang="en-US" i="1" dirty="0">
                <a:solidFill>
                  <a:schemeClr val="accent6">
                    <a:lumMod val="75000"/>
                  </a:schemeClr>
                </a:solidFill>
              </a:rPr>
              <a:t>Setting organic policy</a:t>
            </a:r>
          </a:p>
          <a:p>
            <a:pPr marL="342900" indent="-342900" algn="l">
              <a:buFont typeface="Wingdings" pitchFamily="2" charset="2"/>
              <a:buChar char="Ø"/>
            </a:pPr>
            <a:r>
              <a:rPr lang="en-US" i="1" dirty="0">
                <a:solidFill>
                  <a:schemeClr val="accent6">
                    <a:lumMod val="75000"/>
                  </a:schemeClr>
                </a:solidFill>
              </a:rPr>
              <a:t>Agreeing EU or other international trade deals</a:t>
            </a:r>
          </a:p>
          <a:p>
            <a:pPr marL="342900" indent="-342900" algn="l">
              <a:buFont typeface="Wingdings" pitchFamily="2" charset="2"/>
              <a:buChar char="Ø"/>
            </a:pPr>
            <a:r>
              <a:rPr lang="en-GB" b="0" i="1" u="none" strike="noStrike" dirty="0">
                <a:solidFill>
                  <a:schemeClr val="accent6">
                    <a:lumMod val="75000"/>
                  </a:schemeClr>
                </a:solidFill>
                <a:effectLst/>
              </a:rPr>
              <a:t>Supply chain failure</a:t>
            </a:r>
            <a:endParaRPr lang="en-US" i="1" dirty="0">
              <a:solidFill>
                <a:schemeClr val="accent6">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23</a:t>
            </a:fld>
            <a:endParaRPr lang="en-GB"/>
          </a:p>
        </p:txBody>
      </p:sp>
    </p:spTree>
    <p:extLst>
      <p:ext uri="{BB962C8B-B14F-4D97-AF65-F5344CB8AC3E}">
        <p14:creationId xmlns:p14="http://schemas.microsoft.com/office/powerpoint/2010/main" val="36630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sz="1200" i="1" dirty="0">
                <a:solidFill>
                  <a:schemeClr val="accent6">
                    <a:lumMod val="75000"/>
                  </a:schemeClr>
                </a:solidFill>
              </a:rPr>
              <a:t>Opportunity to build wider portfolio of activity</a:t>
            </a:r>
          </a:p>
          <a:p>
            <a:pPr marL="342900" indent="-342900" algn="l">
              <a:buFont typeface="Wingdings" pitchFamily="2" charset="2"/>
              <a:buChar char="Ø"/>
            </a:pPr>
            <a:r>
              <a:rPr lang="en-US" sz="1200" i="1" dirty="0">
                <a:solidFill>
                  <a:schemeClr val="accent6">
                    <a:lumMod val="75000"/>
                  </a:schemeClr>
                </a:solidFill>
              </a:rPr>
              <a:t>Establishes UK Organic as UK’s leading independent (non-partisan) organic researcher across all aspects of the organic supply chain – ‘farm to fridge’</a:t>
            </a:r>
          </a:p>
          <a:p>
            <a:pPr marL="342900" indent="-342900" algn="l">
              <a:buFont typeface="Wingdings" pitchFamily="2" charset="2"/>
              <a:buChar char="Ø"/>
            </a:pPr>
            <a:r>
              <a:rPr lang="en-US" sz="1200" i="1" dirty="0">
                <a:solidFill>
                  <a:schemeClr val="accent6">
                    <a:lumMod val="75000"/>
                  </a:schemeClr>
                </a:solidFill>
              </a:rPr>
              <a:t>Seek and support wider opportunities to collaborate with key partners (e.g. research bodies, farmers and academic institutions)</a:t>
            </a:r>
          </a:p>
          <a:p>
            <a:pPr marL="342900" indent="-342900" algn="l">
              <a:buFont typeface="Wingdings" pitchFamily="2" charset="2"/>
              <a:buChar char="Ø"/>
            </a:pPr>
            <a:r>
              <a:rPr lang="en-US" sz="1200" i="1" dirty="0">
                <a:solidFill>
                  <a:schemeClr val="accent6">
                    <a:lumMod val="75000"/>
                  </a:schemeClr>
                </a:solidFill>
              </a:rPr>
              <a:t>Lead the organic sector in knowledge exchange </a:t>
            </a:r>
          </a:p>
          <a:p>
            <a:pPr marL="342900" indent="-342900" algn="l">
              <a:buFont typeface="Wingdings" pitchFamily="2" charset="2"/>
              <a:buChar char="Ø"/>
            </a:pPr>
            <a:r>
              <a:rPr lang="en-US" sz="1200" i="1" dirty="0">
                <a:solidFill>
                  <a:schemeClr val="accent6">
                    <a:lumMod val="75000"/>
                  </a:schemeClr>
                </a:solidFill>
              </a:rPr>
              <a:t>Work alongside farmers and certification bodies to support organic farming policy making and farm experiences</a:t>
            </a:r>
          </a:p>
          <a:p>
            <a:pPr marL="342900" indent="-342900" algn="l">
              <a:buFont typeface="Wingdings" pitchFamily="2" charset="2"/>
              <a:buChar char="Ø"/>
            </a:pPr>
            <a:r>
              <a:rPr lang="en-US" sz="1200" i="1" dirty="0">
                <a:solidFill>
                  <a:schemeClr val="accent6">
                    <a:lumMod val="75000"/>
                  </a:schemeClr>
                </a:solidFill>
              </a:rPr>
              <a:t>Encourage organic community to provide support to farmers and consumers through real world organic experience</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24</a:t>
            </a:fld>
            <a:endParaRPr lang="en-GB"/>
          </a:p>
        </p:txBody>
      </p:sp>
    </p:spTree>
    <p:extLst>
      <p:ext uri="{BB962C8B-B14F-4D97-AF65-F5344CB8AC3E}">
        <p14:creationId xmlns:p14="http://schemas.microsoft.com/office/powerpoint/2010/main" val="309830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sz="1200" i="1" dirty="0">
                <a:solidFill>
                  <a:schemeClr val="accent6">
                    <a:lumMod val="75000"/>
                  </a:schemeClr>
                </a:solidFill>
              </a:rPr>
              <a:t>Founded in 2009 with the ambition to consolidate the efforts of the organic sector and to raise awareness and grow sales of organic F&amp;D in the UK</a:t>
            </a:r>
          </a:p>
          <a:p>
            <a:pPr marL="342900" indent="-342900" algn="l">
              <a:buFont typeface="Wingdings" pitchFamily="2" charset="2"/>
              <a:buChar char="Ø"/>
            </a:pPr>
            <a:r>
              <a:rPr lang="en-US" sz="1200" i="1" dirty="0">
                <a:solidFill>
                  <a:schemeClr val="accent6">
                    <a:lumMod val="75000"/>
                  </a:schemeClr>
                </a:solidFill>
              </a:rPr>
              <a:t>Independent trade organisation with circa 120 paying members at the heart of its success</a:t>
            </a:r>
          </a:p>
          <a:p>
            <a:pPr marL="342900" indent="-342900" algn="l">
              <a:buFont typeface="Wingdings" pitchFamily="2" charset="2"/>
              <a:buChar char="Ø"/>
            </a:pPr>
            <a:r>
              <a:rPr lang="en-US" sz="1200" i="1" dirty="0">
                <a:solidFill>
                  <a:schemeClr val="accent6">
                    <a:lumMod val="75000"/>
                  </a:schemeClr>
                </a:solidFill>
              </a:rPr>
              <a:t>Works towards a unified voice for the sector to achieve common goals</a:t>
            </a:r>
          </a:p>
          <a:p>
            <a:pPr marL="342900" indent="-342900" algn="l">
              <a:buFont typeface="Wingdings" pitchFamily="2" charset="2"/>
              <a:buChar char="Ø"/>
            </a:pPr>
            <a:r>
              <a:rPr lang="en-US" sz="1200" i="1" dirty="0">
                <a:solidFill>
                  <a:schemeClr val="accent6">
                    <a:lumMod val="75000"/>
                  </a:schemeClr>
                </a:solidFill>
              </a:rPr>
              <a:t>Has made useful and meaningful in-road in to raising the awareness and importance of the sector</a:t>
            </a:r>
          </a:p>
          <a:p>
            <a:pPr marL="342900" indent="-342900" algn="l">
              <a:buFont typeface="Wingdings" pitchFamily="2" charset="2"/>
              <a:buChar char="Ø"/>
            </a:pPr>
            <a:r>
              <a:rPr lang="en-US" sz="1200" i="1" dirty="0">
                <a:solidFill>
                  <a:schemeClr val="accent6">
                    <a:lumMod val="75000"/>
                  </a:schemeClr>
                </a:solidFill>
              </a:rPr>
              <a:t>Secured three (=9 years) successive EU funds to invest in marketing campaigns</a:t>
            </a:r>
          </a:p>
          <a:p>
            <a:pPr marL="342900" indent="-342900" algn="l">
              <a:buFont typeface="Wingdings" pitchFamily="2" charset="2"/>
              <a:buChar char="Ø"/>
            </a:pPr>
            <a:r>
              <a:rPr lang="en-US" sz="1200" i="1" dirty="0">
                <a:solidFill>
                  <a:schemeClr val="accent6">
                    <a:lumMod val="75000"/>
                  </a:schemeClr>
                </a:solidFill>
              </a:rPr>
              <a:t>More recently it has coordinated member funded campaigns, but funding has been insufficient to drive meaningful engagement </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4</a:t>
            </a:fld>
            <a:endParaRPr lang="en-GB"/>
          </a:p>
        </p:txBody>
      </p:sp>
    </p:spTree>
    <p:extLst>
      <p:ext uri="{BB962C8B-B14F-4D97-AF65-F5344CB8AC3E}">
        <p14:creationId xmlns:p14="http://schemas.microsoft.com/office/powerpoint/2010/main" val="369976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sz="1200" dirty="0">
                <a:solidFill>
                  <a:schemeClr val="accent6">
                    <a:lumMod val="75000"/>
                  </a:schemeClr>
                </a:solidFill>
              </a:rPr>
              <a:t>not aligned on a single message, in real terms sales are going backwards, retailers have switched off and there is little or no central government support for the sector</a:t>
            </a:r>
          </a:p>
          <a:p>
            <a:pPr marL="342900" indent="-342900" algn="l">
              <a:buFont typeface="Wingdings" pitchFamily="2" charset="2"/>
              <a:buChar char="Ø"/>
            </a:pPr>
            <a:r>
              <a:rPr lang="en-US" sz="1200" dirty="0">
                <a:solidFill>
                  <a:schemeClr val="accent6">
                    <a:lumMod val="75000"/>
                  </a:schemeClr>
                </a:solidFill>
              </a:rPr>
              <a:t>The good news - we have a plan: – evolve OTB into a new CIC organisation called UK Organic. UKO is a ‘marketing agency’ for the UK Organic sector that will work to align the organic sector, raise awareness of the benefits of organic and to grow the sector in the UK </a:t>
            </a:r>
          </a:p>
          <a:p>
            <a:pPr marL="342900" indent="-342900" algn="l">
              <a:buFont typeface="Wingdings" pitchFamily="2" charset="2"/>
              <a:buChar char="Ø"/>
            </a:pPr>
            <a:r>
              <a:rPr lang="en-US" sz="1200" dirty="0">
                <a:solidFill>
                  <a:schemeClr val="accent6">
                    <a:lumMod val="75000"/>
                  </a:schemeClr>
                </a:solidFill>
              </a:rPr>
              <a:t>Funding will be innovative and different, and we will involve central government. All organic producers will be members and those that want to be can be more involved. There will be clarity over roles, effort and outputs and a single-minded effort to create a long-term consumer awareness, activation and communication program that will engage retailers and trade and will grow the consumption and usage of organic products </a:t>
            </a:r>
          </a:p>
          <a:p>
            <a:pPr marL="342900" indent="-342900" algn="l">
              <a:buFont typeface="Wingdings" pitchFamily="2" charset="2"/>
              <a:buChar char="Ø"/>
            </a:pPr>
            <a:r>
              <a:rPr lang="en-US" sz="1200" dirty="0">
                <a:solidFill>
                  <a:schemeClr val="accent6">
                    <a:lumMod val="75000"/>
                  </a:schemeClr>
                </a:solidFill>
              </a:rPr>
              <a:t>There will be a strong trade and retail agenda creating momentum for promotion, ranging, trial and advocacy</a:t>
            </a:r>
          </a:p>
          <a:p>
            <a:pPr marL="342900" indent="-342900" algn="l">
              <a:buFont typeface="Wingdings" pitchFamily="2" charset="2"/>
              <a:buChar char="Ø"/>
            </a:pPr>
            <a:r>
              <a:rPr lang="en-US" sz="1200" dirty="0">
                <a:solidFill>
                  <a:schemeClr val="accent6">
                    <a:lumMod val="75000"/>
                  </a:schemeClr>
                </a:solidFill>
              </a:rPr>
              <a:t>Finally – UK Organic will be a strong and relevant independent organisation that can provide a space for further consolidation of effort and activity in the sector </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25</a:t>
            </a:fld>
            <a:endParaRPr lang="en-GB"/>
          </a:p>
        </p:txBody>
      </p:sp>
    </p:spTree>
    <p:extLst>
      <p:ext uri="{BB962C8B-B14F-4D97-AF65-F5344CB8AC3E}">
        <p14:creationId xmlns:p14="http://schemas.microsoft.com/office/powerpoint/2010/main" val="233181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sz="1200" b="1" dirty="0">
                <a:solidFill>
                  <a:schemeClr val="accent6">
                    <a:lumMod val="75000"/>
                  </a:schemeClr>
                </a:solidFill>
              </a:rPr>
              <a:t>Key Milestone </a:t>
            </a:r>
            <a:r>
              <a:rPr lang="en-US" sz="1200" dirty="0">
                <a:solidFill>
                  <a:schemeClr val="accent6">
                    <a:lumMod val="75000"/>
                  </a:schemeClr>
                </a:solidFill>
              </a:rPr>
              <a:t>- UK Organic launch, management of key stakeholders, announcement and sharing of plans (today - March 14</a:t>
            </a:r>
            <a:r>
              <a:rPr lang="en-US" sz="1200" baseline="30000" dirty="0">
                <a:solidFill>
                  <a:schemeClr val="accent6">
                    <a:lumMod val="75000"/>
                  </a:schemeClr>
                </a:solidFill>
              </a:rPr>
              <a:t>th</a:t>
            </a:r>
            <a:r>
              <a:rPr lang="en-US" sz="1200" dirty="0">
                <a:solidFill>
                  <a:schemeClr val="accent6">
                    <a:lumMod val="75000"/>
                  </a:schemeClr>
                </a:solidFill>
              </a:rPr>
              <a:t>)</a:t>
            </a:r>
          </a:p>
          <a:p>
            <a:pPr marL="342900" indent="-342900" algn="l">
              <a:buFont typeface="Wingdings" pitchFamily="2" charset="2"/>
              <a:buChar char="Ø"/>
            </a:pPr>
            <a:r>
              <a:rPr lang="en-US" sz="1200" dirty="0">
                <a:solidFill>
                  <a:schemeClr val="accent6">
                    <a:lumMod val="75000"/>
                  </a:schemeClr>
                </a:solidFill>
              </a:rPr>
              <a:t>Engage trade to support and invest in the plan (February)</a:t>
            </a:r>
          </a:p>
          <a:p>
            <a:pPr marL="342900" indent="-342900" algn="l">
              <a:buFont typeface="Wingdings" pitchFamily="2" charset="2"/>
              <a:buChar char="Ø"/>
            </a:pPr>
            <a:r>
              <a:rPr lang="en-US" sz="1200" dirty="0">
                <a:solidFill>
                  <a:schemeClr val="accent6">
                    <a:lumMod val="75000"/>
                  </a:schemeClr>
                </a:solidFill>
              </a:rPr>
              <a:t>FUNDING</a:t>
            </a:r>
          </a:p>
          <a:p>
            <a:pPr marL="342900" indent="-342900" algn="l">
              <a:buFont typeface="Wingdings" pitchFamily="2" charset="2"/>
              <a:buChar char="Ø"/>
            </a:pPr>
            <a:r>
              <a:rPr lang="en-US" sz="1200" dirty="0">
                <a:solidFill>
                  <a:schemeClr val="accent6">
                    <a:lumMod val="75000"/>
                  </a:schemeClr>
                </a:solidFill>
              </a:rPr>
              <a:t>EU funding plan and vehicle for application (February)</a:t>
            </a:r>
          </a:p>
          <a:p>
            <a:pPr marL="342900" indent="-342900" algn="l">
              <a:buFont typeface="Wingdings" pitchFamily="2" charset="2"/>
              <a:buChar char="Ø"/>
            </a:pPr>
            <a:r>
              <a:rPr lang="en-US" sz="1200" dirty="0">
                <a:solidFill>
                  <a:schemeClr val="accent6">
                    <a:lumMod val="75000"/>
                  </a:schemeClr>
                </a:solidFill>
              </a:rPr>
              <a:t>EU exporters group and UK Importers group (February) </a:t>
            </a:r>
          </a:p>
          <a:p>
            <a:pPr marL="342900" indent="-342900" algn="l">
              <a:buFont typeface="Wingdings" pitchFamily="2" charset="2"/>
              <a:buChar char="Ø"/>
            </a:pPr>
            <a:r>
              <a:rPr lang="en-US" sz="1200" dirty="0">
                <a:solidFill>
                  <a:schemeClr val="accent6">
                    <a:lumMod val="75000"/>
                  </a:schemeClr>
                </a:solidFill>
              </a:rPr>
              <a:t>AHDB/DEFRA matched investment (February – March)) </a:t>
            </a:r>
          </a:p>
          <a:p>
            <a:pPr marL="342900" indent="-342900" algn="l">
              <a:buFont typeface="Wingdings" pitchFamily="2" charset="2"/>
              <a:buChar char="Ø"/>
            </a:pPr>
            <a:r>
              <a:rPr lang="en-GB" sz="1200" b="0" i="0" u="none" strike="noStrike" dirty="0">
                <a:solidFill>
                  <a:schemeClr val="accent6">
                    <a:lumMod val="75000"/>
                  </a:schemeClr>
                </a:solidFill>
                <a:effectLst/>
              </a:rPr>
              <a:t>HNW Individuals/Trusts/Philanthropic Foundations (February - April)</a:t>
            </a:r>
          </a:p>
          <a:p>
            <a:pPr marL="342900" indent="-342900" algn="l">
              <a:buFont typeface="Wingdings" pitchFamily="2" charset="2"/>
              <a:buChar char="Ø"/>
            </a:pPr>
            <a:r>
              <a:rPr lang="en-US" sz="1200" dirty="0">
                <a:solidFill>
                  <a:schemeClr val="accent6">
                    <a:lumMod val="75000"/>
                  </a:schemeClr>
                </a:solidFill>
              </a:rPr>
              <a:t>Press/comms management (March –May)</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26</a:t>
            </a:fld>
            <a:endParaRPr lang="en-GB"/>
          </a:p>
        </p:txBody>
      </p:sp>
    </p:spTree>
    <p:extLst>
      <p:ext uri="{BB962C8B-B14F-4D97-AF65-F5344CB8AC3E}">
        <p14:creationId xmlns:p14="http://schemas.microsoft.com/office/powerpoint/2010/main" val="423890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Ø"/>
            </a:pPr>
            <a:r>
              <a:rPr lang="en-US" sz="1200" i="1" dirty="0">
                <a:solidFill>
                  <a:schemeClr val="accent6">
                    <a:lumMod val="75000"/>
                  </a:schemeClr>
                </a:solidFill>
              </a:rPr>
              <a:t>However….you’re probably not worrying enough!</a:t>
            </a:r>
          </a:p>
          <a:p>
            <a:pPr marL="285750" indent="-285750">
              <a:buFont typeface="Wingdings" pitchFamily="2" charset="2"/>
              <a:buChar char="Ø"/>
            </a:pPr>
            <a:r>
              <a:rPr lang="en-US" sz="1200" i="1" dirty="0">
                <a:solidFill>
                  <a:schemeClr val="accent6">
                    <a:lumMod val="75000"/>
                  </a:schemeClr>
                </a:solidFill>
              </a:rPr>
              <a:t>Organic farming is the ‘gold standard’</a:t>
            </a:r>
          </a:p>
          <a:p>
            <a:pPr marL="285750" indent="-285750">
              <a:buFont typeface="Wingdings" pitchFamily="2" charset="2"/>
              <a:buChar char="Ø"/>
            </a:pPr>
            <a:r>
              <a:rPr lang="en-US" sz="1200" i="1" dirty="0">
                <a:solidFill>
                  <a:schemeClr val="accent6">
                    <a:lumMod val="75000"/>
                  </a:schemeClr>
                </a:solidFill>
              </a:rPr>
              <a:t>Organic farming is a defined system with quantifiable climate and biodiversity outcomes that will bring about transformational change</a:t>
            </a:r>
          </a:p>
          <a:p>
            <a:pPr marL="285750" indent="-285750" algn="l">
              <a:buFont typeface="Wingdings" pitchFamily="2" charset="2"/>
              <a:buChar char="Ø"/>
            </a:pPr>
            <a:r>
              <a:rPr lang="en-US" sz="1200" i="1" dirty="0">
                <a:solidFill>
                  <a:schemeClr val="accent6">
                    <a:lumMod val="75000"/>
                  </a:schemeClr>
                </a:solidFill>
              </a:rPr>
              <a:t>Organic farming isn’t ‘tinkering around the edges’</a:t>
            </a:r>
          </a:p>
          <a:p>
            <a:pPr marL="285750" indent="-285750">
              <a:buFont typeface="Wingdings" pitchFamily="2" charset="2"/>
              <a:buChar char="Ø"/>
            </a:pPr>
            <a:r>
              <a:rPr lang="en-US" sz="1200" i="1" dirty="0">
                <a:solidFill>
                  <a:schemeClr val="accent6">
                    <a:lumMod val="75000"/>
                  </a:schemeClr>
                </a:solidFill>
              </a:rPr>
              <a:t>Everyone can learn from organic – it isn’t the only answer, but it does represent a necessary change in mindset and as a defined system drives the necessary innovation needed to address today’s challenges</a:t>
            </a:r>
          </a:p>
          <a:p>
            <a:pPr marL="285750" indent="-285750">
              <a:buFont typeface="Wingdings" pitchFamily="2" charset="2"/>
              <a:buChar char="Ø"/>
            </a:pPr>
            <a:r>
              <a:rPr lang="en-US" sz="1200" i="1" dirty="0">
                <a:solidFill>
                  <a:schemeClr val="accent6">
                    <a:lumMod val="75000"/>
                  </a:schemeClr>
                </a:solidFill>
              </a:rPr>
              <a:t>Consumers deserve to have the option to eat, drink, wear and use products that have been grown without the use of man-made harmful chemicals and that delivers positive health for themselves, their families, animals and the planet</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5</a:t>
            </a:fld>
            <a:endParaRPr lang="en-GB"/>
          </a:p>
        </p:txBody>
      </p:sp>
    </p:spTree>
    <p:extLst>
      <p:ext uri="{BB962C8B-B14F-4D97-AF65-F5344CB8AC3E}">
        <p14:creationId xmlns:p14="http://schemas.microsoft.com/office/powerpoint/2010/main" val="139632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forthcoming pages will share the main challenges we are facing</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6</a:t>
            </a:fld>
            <a:endParaRPr lang="en-GB"/>
          </a:p>
        </p:txBody>
      </p:sp>
    </p:spTree>
    <p:extLst>
      <p:ext uri="{BB962C8B-B14F-4D97-AF65-F5344CB8AC3E}">
        <p14:creationId xmlns:p14="http://schemas.microsoft.com/office/powerpoint/2010/main" val="57086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GB" i="1" dirty="0">
                <a:solidFill>
                  <a:schemeClr val="accent6">
                    <a:lumMod val="75000"/>
                  </a:schemeClr>
                </a:solidFill>
              </a:rPr>
              <a:t>EU agricultural promotion policy budget is </a:t>
            </a:r>
            <a:r>
              <a:rPr lang="en-GB" i="1" dirty="0">
                <a:solidFill>
                  <a:schemeClr val="accent6">
                    <a:lumMod val="75000"/>
                  </a:schemeClr>
                </a:solidFill>
                <a:effectLst/>
              </a:rPr>
              <a:t>€185M annually</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i="1" dirty="0">
                <a:solidFill>
                  <a:schemeClr val="accent6">
                    <a:lumMod val="75000"/>
                  </a:schemeClr>
                </a:solidFill>
              </a:rPr>
              <a:t>in 2022 10.4% EU agricultural land area was farmed organically, </a:t>
            </a:r>
            <a:r>
              <a:rPr lang="en-GB" dirty="0"/>
              <a:t>Number of organic producers in the EU grew 9.4% between 2021 and 2022 </a:t>
            </a:r>
            <a:r>
              <a:rPr lang="en-US" i="1" dirty="0">
                <a:solidFill>
                  <a:schemeClr val="accent6">
                    <a:lumMod val="75000"/>
                  </a:schemeClr>
                </a:solidFill>
              </a:rPr>
              <a:t>AND sales in organic food and drink doubling between 2015 – 2020 to </a:t>
            </a:r>
            <a:r>
              <a:rPr lang="en-GB" i="1" dirty="0">
                <a:solidFill>
                  <a:schemeClr val="accent6">
                    <a:lumMod val="75000"/>
                  </a:schemeClr>
                </a:solidFill>
                <a:effectLst/>
              </a:rPr>
              <a:t>€55B. UK land area in 2022 was 3% of total agricultural land area (DEFRA) – UK </a:t>
            </a:r>
            <a:r>
              <a:rPr lang="en-GB" i="1" dirty="0">
                <a:solidFill>
                  <a:schemeClr val="accent6">
                    <a:lumMod val="75000"/>
                  </a:schemeClr>
                </a:solidFill>
              </a:rPr>
              <a:t>just </a:t>
            </a:r>
            <a:r>
              <a:rPr lang="en-GB" i="1" dirty="0">
                <a:solidFill>
                  <a:schemeClr val="accent6">
                    <a:lumMod val="75000"/>
                  </a:schemeClr>
                </a:solidFill>
                <a:effectLst/>
              </a:rPr>
              <a:t>being left behind!</a:t>
            </a:r>
          </a:p>
          <a:p>
            <a:pPr marL="342900" indent="-342900" algn="l">
              <a:buFont typeface="Wingdings" pitchFamily="2" charset="2"/>
              <a:buChar char="Ø"/>
            </a:pPr>
            <a:r>
              <a:rPr lang="en-GB" i="1" dirty="0">
                <a:solidFill>
                  <a:schemeClr val="accent6">
                    <a:lumMod val="75000"/>
                  </a:schemeClr>
                </a:solidFill>
                <a:effectLst/>
              </a:rPr>
              <a:t>The </a:t>
            </a:r>
            <a:r>
              <a:rPr lang="en-GB" i="1" dirty="0">
                <a:solidFill>
                  <a:schemeClr val="accent6">
                    <a:lumMod val="75000"/>
                  </a:schemeClr>
                </a:solidFill>
              </a:rPr>
              <a:t>N</a:t>
            </a:r>
            <a:r>
              <a:rPr lang="en-GB" i="1" dirty="0">
                <a:solidFill>
                  <a:schemeClr val="accent6">
                    <a:lumMod val="75000"/>
                  </a:schemeClr>
                </a:solidFill>
                <a:effectLst/>
              </a:rPr>
              <a:t>etherlands government recently announced €26M to support organic. On a per capita basis that is equivalent to £88M in the UK</a:t>
            </a:r>
            <a:endParaRPr lang="en-US" i="1" dirty="0">
              <a:solidFill>
                <a:schemeClr val="accent6">
                  <a:lumMod val="75000"/>
                </a:schemeClr>
              </a:solidFill>
            </a:endParaRPr>
          </a:p>
          <a:p>
            <a:pPr marL="342900" indent="-342900" algn="l">
              <a:buFont typeface="Wingdings" pitchFamily="2" charset="2"/>
              <a:buChar char="Ø"/>
            </a:pPr>
            <a:r>
              <a:rPr lang="en-GB" i="1" dirty="0">
                <a:solidFill>
                  <a:schemeClr val="accent6">
                    <a:lumMod val="75000"/>
                  </a:schemeClr>
                </a:solidFill>
              </a:rPr>
              <a:t>USDA has allocated $300M to grow better markets and new income streams as part of the Organic transition Initiative</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7</a:t>
            </a:fld>
            <a:endParaRPr lang="en-GB"/>
          </a:p>
        </p:txBody>
      </p:sp>
    </p:spTree>
    <p:extLst>
      <p:ext uri="{BB962C8B-B14F-4D97-AF65-F5344CB8AC3E}">
        <p14:creationId xmlns:p14="http://schemas.microsoft.com/office/powerpoint/2010/main" val="199958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sz="1200" i="1" dirty="0">
                <a:solidFill>
                  <a:schemeClr val="accent6">
                    <a:lumMod val="75000"/>
                  </a:schemeClr>
                </a:solidFill>
                <a:latin typeface="+mn-lt"/>
              </a:rPr>
              <a:t>Six organic certifiers in UK with differing aims and objectives</a:t>
            </a:r>
            <a:endParaRPr lang="en-US" sz="1200" i="1" dirty="0">
              <a:solidFill>
                <a:schemeClr val="accent6">
                  <a:lumMod val="75000"/>
                </a:schemeClr>
              </a:solidFill>
            </a:endParaRPr>
          </a:p>
          <a:p>
            <a:pPr marL="342900" indent="-342900" algn="l">
              <a:lnSpc>
                <a:spcPct val="90000"/>
              </a:lnSpc>
              <a:buFont typeface="Wingdings" pitchFamily="2" charset="2"/>
              <a:buChar char="Ø"/>
            </a:pPr>
            <a:r>
              <a:rPr lang="en-US" sz="1200" i="1" dirty="0">
                <a:solidFill>
                  <a:schemeClr val="accent6">
                    <a:lumMod val="75000"/>
                  </a:schemeClr>
                </a:solidFill>
              </a:rPr>
              <a:t>Soil Association Certification </a:t>
            </a:r>
          </a:p>
          <a:p>
            <a:pPr marL="342900" indent="-342900" algn="l">
              <a:lnSpc>
                <a:spcPct val="90000"/>
              </a:lnSpc>
              <a:buFont typeface="Wingdings" pitchFamily="2" charset="2"/>
              <a:buChar char="Ø"/>
            </a:pPr>
            <a:r>
              <a:rPr lang="en-US" sz="1200" i="1" dirty="0">
                <a:solidFill>
                  <a:schemeClr val="accent6">
                    <a:lumMod val="75000"/>
                  </a:schemeClr>
                </a:solidFill>
              </a:rPr>
              <a:t> Organic Farmers and Growers</a:t>
            </a:r>
          </a:p>
          <a:p>
            <a:pPr marL="342900" indent="-342900" algn="l">
              <a:lnSpc>
                <a:spcPct val="90000"/>
              </a:lnSpc>
              <a:buFont typeface="Wingdings" pitchFamily="2" charset="2"/>
              <a:buChar char="Ø"/>
            </a:pPr>
            <a:r>
              <a:rPr lang="en-GB" sz="1200" i="1" u="none" strike="noStrike" dirty="0">
                <a:solidFill>
                  <a:schemeClr val="accent6">
                    <a:lumMod val="75000"/>
                  </a:schemeClr>
                </a:solidFill>
                <a:effectLst/>
              </a:rPr>
              <a:t> Quality Welsh Food Certification Ltd (Regional)</a:t>
            </a:r>
            <a:endParaRPr lang="en-US" sz="1200" i="1" dirty="0">
              <a:solidFill>
                <a:schemeClr val="accent6">
                  <a:lumMod val="75000"/>
                </a:schemeClr>
              </a:solidFill>
            </a:endParaRPr>
          </a:p>
          <a:p>
            <a:pPr marL="342900" indent="-342900" algn="l">
              <a:lnSpc>
                <a:spcPct val="90000"/>
              </a:lnSpc>
              <a:buFont typeface="Wingdings" pitchFamily="2" charset="2"/>
              <a:buChar char="Ø"/>
            </a:pPr>
            <a:r>
              <a:rPr lang="en-US" sz="1200" i="1" dirty="0">
                <a:solidFill>
                  <a:schemeClr val="accent6">
                    <a:lumMod val="75000"/>
                  </a:schemeClr>
                </a:solidFill>
              </a:rPr>
              <a:t> OF&amp;G (Scotland)/Scottish Organic Producers Association (SOPA) (Regional)</a:t>
            </a:r>
          </a:p>
          <a:p>
            <a:pPr marL="342900" indent="-342900" algn="l">
              <a:lnSpc>
                <a:spcPct val="90000"/>
              </a:lnSpc>
              <a:buFont typeface="Wingdings" pitchFamily="2" charset="2"/>
              <a:buChar char="Ø"/>
            </a:pPr>
            <a:r>
              <a:rPr lang="en-US" sz="1200" i="1" dirty="0">
                <a:solidFill>
                  <a:schemeClr val="accent6">
                    <a:lumMod val="75000"/>
                  </a:schemeClr>
                </a:solidFill>
              </a:rPr>
              <a:t> Biodynamic Association (Demeter)</a:t>
            </a:r>
          </a:p>
          <a:p>
            <a:pPr marL="342900" indent="-342900" algn="l">
              <a:lnSpc>
                <a:spcPct val="90000"/>
              </a:lnSpc>
              <a:buFont typeface="Wingdings" pitchFamily="2" charset="2"/>
              <a:buChar char="Ø"/>
            </a:pPr>
            <a:r>
              <a:rPr lang="en-US" sz="1200" i="1" dirty="0">
                <a:solidFill>
                  <a:schemeClr val="accent6">
                    <a:lumMod val="75000"/>
                  </a:schemeClr>
                </a:solidFill>
              </a:rPr>
              <a:t> Organic Food Federation (Specialist importers) </a:t>
            </a:r>
          </a:p>
          <a:p>
            <a:pPr marL="342900" indent="-342900" algn="l">
              <a:lnSpc>
                <a:spcPct val="90000"/>
              </a:lnSpc>
              <a:buFont typeface="Wingdings" pitchFamily="2" charset="2"/>
              <a:buChar char="Ø"/>
            </a:pPr>
            <a:r>
              <a:rPr lang="en-US" sz="1200" i="1" dirty="0">
                <a:solidFill>
                  <a:schemeClr val="accent6">
                    <a:lumMod val="75000"/>
                  </a:schemeClr>
                </a:solidFill>
              </a:rPr>
              <a:t>Plus for nonfood we also have different standards GOTS (textiles), NATRUE, COSMOS (cosmetics)</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8</a:t>
            </a:fld>
            <a:endParaRPr lang="en-GB"/>
          </a:p>
        </p:txBody>
      </p:sp>
    </p:spTree>
    <p:extLst>
      <p:ext uri="{BB962C8B-B14F-4D97-AF65-F5344CB8AC3E}">
        <p14:creationId xmlns:p14="http://schemas.microsoft.com/office/powerpoint/2010/main" val="428447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lnSpc>
                <a:spcPct val="90000"/>
              </a:lnSpc>
              <a:buFont typeface="Wingdings" pitchFamily="2" charset="2"/>
              <a:buChar char="Ø"/>
            </a:pPr>
            <a:r>
              <a:rPr lang="en-US" sz="1200" i="1" dirty="0">
                <a:solidFill>
                  <a:schemeClr val="accent6">
                    <a:lumMod val="75000"/>
                  </a:schemeClr>
                </a:solidFill>
              </a:rPr>
              <a:t>Organic Trade Board (Trade Association), now UK Organic Association CIC</a:t>
            </a:r>
          </a:p>
          <a:p>
            <a:pPr marL="285750" indent="-285750" algn="l">
              <a:lnSpc>
                <a:spcPct val="90000"/>
              </a:lnSpc>
              <a:buFont typeface="Wingdings" pitchFamily="2" charset="2"/>
              <a:buChar char="Ø"/>
            </a:pPr>
            <a:r>
              <a:rPr lang="en-US" sz="1200" i="1" dirty="0">
                <a:solidFill>
                  <a:schemeClr val="accent6">
                    <a:lumMod val="75000"/>
                  </a:schemeClr>
                </a:solidFill>
              </a:rPr>
              <a:t>Food and Drink Federation Organic Group (Trade Association)</a:t>
            </a:r>
          </a:p>
          <a:p>
            <a:pPr marL="285750" indent="-285750" algn="l">
              <a:lnSpc>
                <a:spcPct val="90000"/>
              </a:lnSpc>
              <a:buFont typeface="Wingdings" pitchFamily="2" charset="2"/>
              <a:buChar char="Ø"/>
            </a:pPr>
            <a:r>
              <a:rPr lang="en-US" sz="1200" i="1" dirty="0">
                <a:solidFill>
                  <a:schemeClr val="accent6">
                    <a:lumMod val="75000"/>
                  </a:schemeClr>
                </a:solidFill>
              </a:rPr>
              <a:t>Organic Research Centre (Charity)</a:t>
            </a:r>
          </a:p>
          <a:p>
            <a:pPr marL="285750" indent="-285750" algn="l">
              <a:lnSpc>
                <a:spcPct val="90000"/>
              </a:lnSpc>
              <a:buFont typeface="Wingdings" pitchFamily="2" charset="2"/>
              <a:buChar char="Ø"/>
            </a:pPr>
            <a:r>
              <a:rPr lang="en-US" sz="1200" i="1" dirty="0">
                <a:solidFill>
                  <a:schemeClr val="accent6">
                    <a:lumMod val="75000"/>
                  </a:schemeClr>
                </a:solidFill>
              </a:rPr>
              <a:t>DEFRA specialist group</a:t>
            </a:r>
          </a:p>
          <a:p>
            <a:pPr marL="285750" indent="-285750" algn="l">
              <a:lnSpc>
                <a:spcPct val="90000"/>
              </a:lnSpc>
              <a:buFont typeface="Wingdings" pitchFamily="2" charset="2"/>
              <a:buChar char="Ø"/>
            </a:pPr>
            <a:r>
              <a:rPr lang="en-US" sz="1200" i="1" dirty="0">
                <a:solidFill>
                  <a:schemeClr val="accent6">
                    <a:lumMod val="75000"/>
                  </a:schemeClr>
                </a:solidFill>
              </a:rPr>
              <a:t>English Organic Forum</a:t>
            </a:r>
          </a:p>
          <a:p>
            <a:pPr marL="285750" indent="-285750" algn="l">
              <a:lnSpc>
                <a:spcPct val="90000"/>
              </a:lnSpc>
              <a:buFont typeface="Wingdings" pitchFamily="2" charset="2"/>
              <a:buChar char="Ø"/>
            </a:pPr>
            <a:r>
              <a:rPr lang="en-US" sz="1200" i="1" dirty="0">
                <a:solidFill>
                  <a:schemeClr val="accent6">
                    <a:lumMod val="75000"/>
                  </a:schemeClr>
                </a:solidFill>
              </a:rPr>
              <a:t>Welsh Organic Form</a:t>
            </a:r>
          </a:p>
          <a:p>
            <a:pPr marL="285750" indent="-285750" algn="l">
              <a:lnSpc>
                <a:spcPct val="90000"/>
              </a:lnSpc>
              <a:buFont typeface="Wingdings" pitchFamily="2" charset="2"/>
              <a:buChar char="Ø"/>
            </a:pPr>
            <a:r>
              <a:rPr lang="en-US" sz="1200" i="1" dirty="0">
                <a:solidFill>
                  <a:schemeClr val="accent6">
                    <a:lumMod val="75000"/>
                  </a:schemeClr>
                </a:solidFill>
              </a:rPr>
              <a:t>Scottish Organic Stakeholders Group (previously Scottish Organic Forum)</a:t>
            </a:r>
          </a:p>
          <a:p>
            <a:pPr marL="285750" indent="-285750" algn="l">
              <a:lnSpc>
                <a:spcPct val="90000"/>
              </a:lnSpc>
              <a:buFont typeface="Wingdings" pitchFamily="2" charset="2"/>
              <a:buChar char="Ø"/>
            </a:pPr>
            <a:r>
              <a:rPr lang="en-US" sz="1200" i="1" dirty="0">
                <a:solidFill>
                  <a:schemeClr val="accent6">
                    <a:lumMod val="75000"/>
                  </a:schemeClr>
                </a:solidFill>
              </a:rPr>
              <a:t>Organic Growers Alliance (Peer-to-Peer Support Network)</a:t>
            </a:r>
          </a:p>
          <a:p>
            <a:pPr marL="285750" indent="-285750" algn="l">
              <a:lnSpc>
                <a:spcPct val="90000"/>
              </a:lnSpc>
              <a:buFont typeface="Wingdings" pitchFamily="2" charset="2"/>
              <a:buChar char="Ø"/>
            </a:pPr>
            <a:r>
              <a:rPr lang="en-US" sz="1200" i="1" dirty="0">
                <a:solidFill>
                  <a:schemeClr val="accent6">
                    <a:lumMod val="75000"/>
                  </a:schemeClr>
                </a:solidFill>
              </a:rPr>
              <a:t>NFU Organic Forum</a:t>
            </a:r>
            <a:r>
              <a:rPr lang="en-US" sz="1200" i="1" strike="sngStrike" dirty="0">
                <a:solidFill>
                  <a:schemeClr val="accent6">
                    <a:lumMod val="75000"/>
                  </a:schemeClr>
                </a:solidFill>
              </a:rPr>
              <a:t> </a:t>
            </a:r>
          </a:p>
          <a:p>
            <a:pPr marL="285750" indent="-285750" algn="l">
              <a:lnSpc>
                <a:spcPct val="90000"/>
              </a:lnSpc>
              <a:buFont typeface="Wingdings" pitchFamily="2" charset="2"/>
              <a:buChar char="Ø"/>
            </a:pPr>
            <a:r>
              <a:rPr lang="en-US" sz="1200" i="1" dirty="0">
                <a:solidFill>
                  <a:schemeClr val="accent6">
                    <a:lumMod val="75000"/>
                  </a:schemeClr>
                </a:solidFill>
              </a:rPr>
              <a:t>The certifiers</a:t>
            </a:r>
          </a:p>
          <a:p>
            <a:pPr marL="285750" indent="-285750" algn="l">
              <a:lnSpc>
                <a:spcPct val="90000"/>
              </a:lnSpc>
              <a:buFont typeface="Wingdings" pitchFamily="2" charset="2"/>
              <a:buChar char="Ø"/>
            </a:pPr>
            <a:r>
              <a:rPr lang="en-US" sz="1200" i="1" dirty="0">
                <a:solidFill>
                  <a:schemeClr val="accent6">
                    <a:lumMod val="75000"/>
                  </a:schemeClr>
                </a:solidFill>
              </a:rPr>
              <a:t>Plus at least 20 more………</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9</a:t>
            </a:fld>
            <a:endParaRPr lang="en-GB"/>
          </a:p>
        </p:txBody>
      </p:sp>
    </p:spTree>
    <p:extLst>
      <p:ext uri="{BB962C8B-B14F-4D97-AF65-F5344CB8AC3E}">
        <p14:creationId xmlns:p14="http://schemas.microsoft.com/office/powerpoint/2010/main" val="89525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Wingdings" pitchFamily="2" charset="2"/>
              <a:buChar char="Ø"/>
            </a:pPr>
            <a:r>
              <a:rPr lang="en-US" i="1" dirty="0">
                <a:solidFill>
                  <a:schemeClr val="accent6">
                    <a:lumMod val="75000"/>
                  </a:schemeClr>
                </a:solidFill>
              </a:rPr>
              <a:t>Regenerative Farming</a:t>
            </a:r>
          </a:p>
          <a:p>
            <a:pPr marL="285750" indent="-285750" algn="l">
              <a:buFont typeface="Wingdings" pitchFamily="2" charset="2"/>
              <a:buChar char="Ø"/>
            </a:pPr>
            <a:r>
              <a:rPr lang="en-US" i="1" dirty="0">
                <a:solidFill>
                  <a:schemeClr val="accent6">
                    <a:lumMod val="75000"/>
                  </a:schemeClr>
                </a:solidFill>
              </a:rPr>
              <a:t>Wild Farmed</a:t>
            </a:r>
          </a:p>
          <a:p>
            <a:pPr marL="285750" indent="-285750" algn="l">
              <a:buFont typeface="Wingdings" pitchFamily="2" charset="2"/>
              <a:buChar char="Ø"/>
            </a:pPr>
            <a:r>
              <a:rPr lang="en-US" i="1" dirty="0">
                <a:solidFill>
                  <a:schemeClr val="accent6">
                    <a:lumMod val="75000"/>
                  </a:schemeClr>
                </a:solidFill>
              </a:rPr>
              <a:t>Pasture for Life</a:t>
            </a:r>
          </a:p>
          <a:p>
            <a:pPr marL="285750" indent="-285750" algn="l">
              <a:buFont typeface="Wingdings" pitchFamily="2" charset="2"/>
              <a:buChar char="Ø"/>
            </a:pPr>
            <a:r>
              <a:rPr lang="en-US" i="1" dirty="0">
                <a:solidFill>
                  <a:schemeClr val="accent6">
                    <a:lumMod val="75000"/>
                  </a:schemeClr>
                </a:solidFill>
              </a:rPr>
              <a:t>RSPCA Assured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i="1" dirty="0">
                <a:solidFill>
                  <a:schemeClr val="accent6">
                    <a:lumMod val="75000"/>
                  </a:schemeClr>
                </a:solidFill>
              </a:rPr>
              <a:t>Red Tractor</a:t>
            </a:r>
          </a:p>
          <a:p>
            <a:pPr marL="285750" indent="-285750" algn="l">
              <a:buFont typeface="Wingdings" pitchFamily="2" charset="2"/>
              <a:buChar char="Ø"/>
            </a:pPr>
            <a:r>
              <a:rPr lang="en-US" i="1" dirty="0">
                <a:solidFill>
                  <a:schemeClr val="accent6">
                    <a:lumMod val="75000"/>
                  </a:schemeClr>
                </a:solidFill>
              </a:rPr>
              <a:t>Sustainable Food Trust</a:t>
            </a:r>
          </a:p>
          <a:p>
            <a:pPr marL="285750" indent="-285750" algn="l">
              <a:buFont typeface="Wingdings" pitchFamily="2" charset="2"/>
              <a:buChar char="Ø"/>
            </a:pPr>
            <a:r>
              <a:rPr lang="en-US" i="1" dirty="0">
                <a:solidFill>
                  <a:schemeClr val="accent6">
                    <a:lumMod val="75000"/>
                  </a:schemeClr>
                </a:solidFill>
              </a:rPr>
              <a:t>Linking Environment and Farming (LEAF)</a:t>
            </a:r>
          </a:p>
          <a:p>
            <a:pPr marL="285750" indent="-285750" algn="l">
              <a:buFont typeface="Wingdings" pitchFamily="2" charset="2"/>
              <a:buChar char="Ø"/>
            </a:pPr>
            <a:r>
              <a:rPr lang="en-US" i="1" dirty="0">
                <a:solidFill>
                  <a:schemeClr val="accent6">
                    <a:lumMod val="75000"/>
                  </a:schemeClr>
                </a:solidFill>
              </a:rPr>
              <a:t>Organic - Organic is unique – it has internationally recognition, legally binding standards. With the entire supply chain annually audited it guarantees integrity and veracity alongside quantifiable outcomes</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10</a:t>
            </a:fld>
            <a:endParaRPr lang="en-GB"/>
          </a:p>
        </p:txBody>
      </p:sp>
    </p:spTree>
    <p:extLst>
      <p:ext uri="{BB962C8B-B14F-4D97-AF65-F5344CB8AC3E}">
        <p14:creationId xmlns:p14="http://schemas.microsoft.com/office/powerpoint/2010/main" val="372493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Ø"/>
            </a:pPr>
            <a:r>
              <a:rPr lang="en-US" i="1" dirty="0">
                <a:solidFill>
                  <a:schemeClr val="accent6">
                    <a:lumMod val="75000"/>
                  </a:schemeClr>
                </a:solidFill>
              </a:rPr>
              <a:t>Better for animal welfare</a:t>
            </a:r>
          </a:p>
          <a:p>
            <a:pPr marL="342900" indent="-342900" algn="l">
              <a:buFont typeface="Wingdings" pitchFamily="2" charset="2"/>
              <a:buChar char="Ø"/>
            </a:pPr>
            <a:r>
              <a:rPr lang="en-US" i="1" dirty="0">
                <a:solidFill>
                  <a:schemeClr val="accent6">
                    <a:lumMod val="75000"/>
                  </a:schemeClr>
                </a:solidFill>
              </a:rPr>
              <a:t>Better for the environment</a:t>
            </a:r>
          </a:p>
          <a:p>
            <a:pPr marL="342900" indent="-342900" algn="l">
              <a:buFont typeface="Wingdings" pitchFamily="2" charset="2"/>
              <a:buChar char="Ø"/>
            </a:pPr>
            <a:r>
              <a:rPr lang="en-US" i="1" dirty="0">
                <a:solidFill>
                  <a:schemeClr val="accent6">
                    <a:lumMod val="75000"/>
                  </a:schemeClr>
                </a:solidFill>
              </a:rPr>
              <a:t>More sustainable</a:t>
            </a:r>
          </a:p>
          <a:p>
            <a:pPr marL="342900" indent="-342900" algn="l">
              <a:buFont typeface="Wingdings" pitchFamily="2" charset="2"/>
              <a:buChar char="Ø"/>
            </a:pPr>
            <a:r>
              <a:rPr lang="en-US" i="1" dirty="0">
                <a:solidFill>
                  <a:schemeClr val="accent6">
                    <a:lumMod val="75000"/>
                  </a:schemeClr>
                </a:solidFill>
              </a:rPr>
              <a:t>Health benefits</a:t>
            </a:r>
          </a:p>
          <a:p>
            <a:pPr marL="342900" indent="-342900" algn="l">
              <a:buFont typeface="Wingdings" pitchFamily="2" charset="2"/>
              <a:buChar char="Ø"/>
            </a:pPr>
            <a:r>
              <a:rPr lang="en-US" i="1" dirty="0">
                <a:solidFill>
                  <a:schemeClr val="accent6">
                    <a:lumMod val="75000"/>
                  </a:schemeClr>
                </a:solidFill>
              </a:rPr>
              <a:t>Better quality</a:t>
            </a:r>
          </a:p>
          <a:p>
            <a:pPr marL="342900" indent="-342900" algn="l">
              <a:buFont typeface="Wingdings" pitchFamily="2" charset="2"/>
              <a:buChar char="Ø"/>
            </a:pPr>
            <a:r>
              <a:rPr lang="en-US" i="1" dirty="0">
                <a:solidFill>
                  <a:schemeClr val="accent6">
                    <a:lumMod val="75000"/>
                  </a:schemeClr>
                </a:solidFill>
              </a:rPr>
              <a:t>No harmful pesticides and chemicals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i="1" dirty="0">
                <a:solidFill>
                  <a:schemeClr val="accent6">
                    <a:lumMod val="75000"/>
                  </a:schemeClr>
                </a:solidFill>
              </a:rPr>
              <a:t>Pays the living wage</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i="1" dirty="0">
                <a:solidFill>
                  <a:schemeClr val="accent6">
                    <a:lumMod val="75000"/>
                  </a:schemeClr>
                </a:solidFill>
              </a:rPr>
              <a:t>Taste is better</a:t>
            </a:r>
          </a:p>
          <a:p>
            <a:endParaRPr lang="en-GB" dirty="0"/>
          </a:p>
        </p:txBody>
      </p:sp>
      <p:sp>
        <p:nvSpPr>
          <p:cNvPr id="4" name="Slide Number Placeholder 3"/>
          <p:cNvSpPr>
            <a:spLocks noGrp="1"/>
          </p:cNvSpPr>
          <p:nvPr>
            <p:ph type="sldNum" sz="quarter" idx="5"/>
          </p:nvPr>
        </p:nvSpPr>
        <p:spPr/>
        <p:txBody>
          <a:bodyPr/>
          <a:lstStyle/>
          <a:p>
            <a:fld id="{24636E7A-3389-4DB8-9404-BF4B315CB3EB}" type="slidenum">
              <a:rPr lang="en-GB" smtClean="0"/>
              <a:t>11</a:t>
            </a:fld>
            <a:endParaRPr lang="en-GB"/>
          </a:p>
        </p:txBody>
      </p:sp>
    </p:spTree>
    <p:extLst>
      <p:ext uri="{BB962C8B-B14F-4D97-AF65-F5344CB8AC3E}">
        <p14:creationId xmlns:p14="http://schemas.microsoft.com/office/powerpoint/2010/main" val="184186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72F8-0668-AA6A-C657-A5C060DF7A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8BAAB0-B770-A530-3932-42BE19D2728D}"/>
              </a:ext>
            </a:extLst>
          </p:cNvPr>
          <p:cNvSpPr>
            <a:spLocks noGrp="1"/>
          </p:cNvSpPr>
          <p:nvPr>
            <p:ph type="dt" sz="half" idx="10"/>
          </p:nvPr>
        </p:nvSpPr>
        <p:spPr/>
        <p:txBody>
          <a:bodyPr/>
          <a:lstStyle/>
          <a:p>
            <a:fld id="{316FAA91-45F4-4BC6-B716-800E612BFAFB}" type="datetimeFigureOut">
              <a:rPr lang="en-GB" smtClean="0"/>
              <a:t>21/03/2024</a:t>
            </a:fld>
            <a:endParaRPr lang="en-GB"/>
          </a:p>
        </p:txBody>
      </p:sp>
      <p:sp>
        <p:nvSpPr>
          <p:cNvPr id="4" name="Footer Placeholder 3">
            <a:extLst>
              <a:ext uri="{FF2B5EF4-FFF2-40B4-BE49-F238E27FC236}">
                <a16:creationId xmlns:a16="http://schemas.microsoft.com/office/drawing/2014/main" id="{40006834-076E-3343-321C-FCB0835BD2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C63339-49B4-04E1-4E12-CF85F6CBB1C8}"/>
              </a:ext>
            </a:extLst>
          </p:cNvPr>
          <p:cNvSpPr>
            <a:spLocks noGrp="1"/>
          </p:cNvSpPr>
          <p:nvPr>
            <p:ph type="sldNum" sz="quarter" idx="12"/>
          </p:nvPr>
        </p:nvSpPr>
        <p:spPr/>
        <p:txBody>
          <a:bodyPr/>
          <a:lstStyle/>
          <a:p>
            <a:fld id="{C9E762ED-D2BB-4479-B855-33ADDF27741C}" type="slidenum">
              <a:rPr lang="en-GB" smtClean="0"/>
              <a:t>‹#›</a:t>
            </a:fld>
            <a:endParaRPr lang="en-GB"/>
          </a:p>
        </p:txBody>
      </p:sp>
    </p:spTree>
    <p:extLst>
      <p:ext uri="{BB962C8B-B14F-4D97-AF65-F5344CB8AC3E}">
        <p14:creationId xmlns:p14="http://schemas.microsoft.com/office/powerpoint/2010/main" val="3476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5189-80EE-8138-C7EA-0825867D6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D51ABB-B422-2F66-9519-E4AD945B6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51AC3A-2DA5-8CA6-ABAB-86333E4F6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32654-4CB7-54BB-0400-4F083F6AF769}"/>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6" name="Footer Placeholder 5">
            <a:extLst>
              <a:ext uri="{FF2B5EF4-FFF2-40B4-BE49-F238E27FC236}">
                <a16:creationId xmlns:a16="http://schemas.microsoft.com/office/drawing/2014/main" id="{C99B3BF1-F4D0-4FF7-B041-1FDDEE6994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EE470A-4CE6-4D45-DFF8-3FAFB157F329}"/>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61842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7740-3D10-BDE4-34E0-AADC8BF78F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AE2D94-B233-27B5-990E-8B61B69FA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FDE8BD-9797-EF28-15B1-A404EDC132C9}"/>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5" name="Footer Placeholder 4">
            <a:extLst>
              <a:ext uri="{FF2B5EF4-FFF2-40B4-BE49-F238E27FC236}">
                <a16:creationId xmlns:a16="http://schemas.microsoft.com/office/drawing/2014/main" id="{0633A3FE-94D8-40CA-6D75-7F745AA173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144493-1143-BF2C-CD70-C209FCC1B96F}"/>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167745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36234-D6FD-4771-46A0-F14EA800E9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8B965D-637D-A52A-4D7D-7CD1B2C05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4B3215-6531-031A-86BD-A873C6B473D2}"/>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5" name="Footer Placeholder 4">
            <a:extLst>
              <a:ext uri="{FF2B5EF4-FFF2-40B4-BE49-F238E27FC236}">
                <a16:creationId xmlns:a16="http://schemas.microsoft.com/office/drawing/2014/main" id="{2E77C326-C717-43D8-6A6B-0747DD851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A5AAD-0D04-B5EE-BA2E-E22BB341F65E}"/>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80055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1EF5-08C3-3120-1BA9-65027B3F01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EAB4A4-17F7-E42F-6AAB-CAC4D0812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6B3BB5-3322-37BD-0542-5896CFC6F6C8}"/>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5" name="Footer Placeholder 4">
            <a:extLst>
              <a:ext uri="{FF2B5EF4-FFF2-40B4-BE49-F238E27FC236}">
                <a16:creationId xmlns:a16="http://schemas.microsoft.com/office/drawing/2014/main" id="{ACACAAA6-2089-945D-E172-D6EC103D5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5C0F0-5167-FE76-DCA8-90DF44ACD7AF}"/>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27327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0335-EFC3-8DDD-5499-FEE7FD69BB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5E59AE-A616-62F3-E373-23BC3EB82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616E9-970C-67C2-B0BD-E2343D67B6A1}"/>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5" name="Footer Placeholder 4">
            <a:extLst>
              <a:ext uri="{FF2B5EF4-FFF2-40B4-BE49-F238E27FC236}">
                <a16:creationId xmlns:a16="http://schemas.microsoft.com/office/drawing/2014/main" id="{7BBA258F-D0EC-80F7-0AEF-BFC97F95B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67A660-82A5-51CD-F8CA-9DBC109E0A32}"/>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216889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23E2-C7A5-35D7-FA03-4C0C5D7E9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A0D902-67DB-591F-93A3-6B9421C73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3ED28-2D92-E884-BAD4-0A3CCD5B3C3E}"/>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5" name="Footer Placeholder 4">
            <a:extLst>
              <a:ext uri="{FF2B5EF4-FFF2-40B4-BE49-F238E27FC236}">
                <a16:creationId xmlns:a16="http://schemas.microsoft.com/office/drawing/2014/main" id="{8E910103-A1D6-9BA4-01DE-EC8442F23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65F835-18CF-524A-6E68-70FDEE0E23D5}"/>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203789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CAA4-3DD9-8C9A-14B0-8DAF1F504A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70F547-FDD2-3D50-6BD0-B9DF40AB3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EF6D78-F83B-9E24-37E3-3DB51FDD3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6FD214-C77A-56AE-4A95-F9AD5197F421}"/>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6" name="Footer Placeholder 5">
            <a:extLst>
              <a:ext uri="{FF2B5EF4-FFF2-40B4-BE49-F238E27FC236}">
                <a16:creationId xmlns:a16="http://schemas.microsoft.com/office/drawing/2014/main" id="{AE39833A-A244-2044-2446-5FF37FADF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320C6B-AFD0-50BE-2CD1-8C732AA2D482}"/>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126848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97A1-A13A-6DF7-2F2F-3A43A87BF5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A11DD8-48D1-7A52-C73F-CF7D69910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06866D-CC97-2820-B339-7D021C96B9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209531-5364-2FB7-97F8-7FCC07930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B3FB8-B8C3-ACBF-8B24-FC2644832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6EB154-4B73-2D03-AF64-A824B7E9EC5D}"/>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8" name="Footer Placeholder 7">
            <a:extLst>
              <a:ext uri="{FF2B5EF4-FFF2-40B4-BE49-F238E27FC236}">
                <a16:creationId xmlns:a16="http://schemas.microsoft.com/office/drawing/2014/main" id="{0224FE8C-03EC-1B58-3849-9D700B3C55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7D3C26-56A5-F7B7-6954-3E0CEF1898F5}"/>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406071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523E-C943-663B-FD7E-B6DE749FD2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E90C03-EA2F-3320-12DB-3DCD381FA444}"/>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4" name="Footer Placeholder 3">
            <a:extLst>
              <a:ext uri="{FF2B5EF4-FFF2-40B4-BE49-F238E27FC236}">
                <a16:creationId xmlns:a16="http://schemas.microsoft.com/office/drawing/2014/main" id="{A6C44BDA-778A-E2CA-9C1C-4519616D00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C822EA-9983-C398-26F3-DD6F74676D26}"/>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423972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FD7EB-CD3D-6170-E138-4C46F4F65EFF}"/>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3" name="Footer Placeholder 2">
            <a:extLst>
              <a:ext uri="{FF2B5EF4-FFF2-40B4-BE49-F238E27FC236}">
                <a16:creationId xmlns:a16="http://schemas.microsoft.com/office/drawing/2014/main" id="{F632E5EC-1D89-212D-ACCC-C5636A3595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48CE78-FA63-D2D8-14E1-4145DE53CD39}"/>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8140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8715-7F6E-D2CB-5F0E-1D22629FE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FEC766-8C82-0323-6731-FFEA2D757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D7B1C3-25F8-9181-2039-04BDE6CBE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4FC61-7674-363C-AAFC-FB73FC64EB70}"/>
              </a:ext>
            </a:extLst>
          </p:cNvPr>
          <p:cNvSpPr>
            <a:spLocks noGrp="1"/>
          </p:cNvSpPr>
          <p:nvPr>
            <p:ph type="dt" sz="half" idx="10"/>
          </p:nvPr>
        </p:nvSpPr>
        <p:spPr/>
        <p:txBody>
          <a:bodyPr/>
          <a:lstStyle/>
          <a:p>
            <a:fld id="{5DD2871E-A2BF-4353-9176-BE05745D697C}" type="datetimeFigureOut">
              <a:rPr lang="en-GB" smtClean="0"/>
              <a:t>21/03/2024</a:t>
            </a:fld>
            <a:endParaRPr lang="en-GB"/>
          </a:p>
        </p:txBody>
      </p:sp>
      <p:sp>
        <p:nvSpPr>
          <p:cNvPr id="6" name="Footer Placeholder 5">
            <a:extLst>
              <a:ext uri="{FF2B5EF4-FFF2-40B4-BE49-F238E27FC236}">
                <a16:creationId xmlns:a16="http://schemas.microsoft.com/office/drawing/2014/main" id="{79932AF6-F91F-5B79-4CCD-22999F19B0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DDB2A9-B51F-1BC7-D30C-2BFEBD20D502}"/>
              </a:ext>
            </a:extLst>
          </p:cNvPr>
          <p:cNvSpPr>
            <a:spLocks noGrp="1"/>
          </p:cNvSpPr>
          <p:nvPr>
            <p:ph type="sldNum" sz="quarter" idx="12"/>
          </p:nvPr>
        </p:nvSpPr>
        <p:spPr/>
        <p:txBody>
          <a:bodyPr/>
          <a:lstStyle/>
          <a:p>
            <a:fld id="{FF7B3AF9-2122-484C-9B56-80860F518C1A}" type="slidenum">
              <a:rPr lang="en-GB" smtClean="0"/>
              <a:t>‹#›</a:t>
            </a:fld>
            <a:endParaRPr lang="en-GB"/>
          </a:p>
        </p:txBody>
      </p:sp>
    </p:spTree>
    <p:extLst>
      <p:ext uri="{BB962C8B-B14F-4D97-AF65-F5344CB8AC3E}">
        <p14:creationId xmlns:p14="http://schemas.microsoft.com/office/powerpoint/2010/main" val="42701650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B3A52-C904-2A38-C2C5-1311F2563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FA52FF-6BD1-0104-CEF0-6A50B9CDC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87CA1-4457-F5AF-C8E4-F041A1099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6FAA91-45F4-4BC6-B716-800E612BFAFB}" type="datetimeFigureOut">
              <a:rPr lang="en-GB" smtClean="0"/>
              <a:t>21/03/2024</a:t>
            </a:fld>
            <a:endParaRPr lang="en-GB"/>
          </a:p>
        </p:txBody>
      </p:sp>
      <p:sp>
        <p:nvSpPr>
          <p:cNvPr id="5" name="Footer Placeholder 4">
            <a:extLst>
              <a:ext uri="{FF2B5EF4-FFF2-40B4-BE49-F238E27FC236}">
                <a16:creationId xmlns:a16="http://schemas.microsoft.com/office/drawing/2014/main" id="{0BFA5736-C1AC-FC9C-D0F4-FCC5DF02F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0187877-2CD1-635C-9648-947FD8B0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E762ED-D2BB-4479-B855-33ADDF27741C}" type="slidenum">
              <a:rPr lang="en-GB" smtClean="0"/>
              <a:t>‹#›</a:t>
            </a:fld>
            <a:endParaRPr lang="en-GB"/>
          </a:p>
        </p:txBody>
      </p:sp>
    </p:spTree>
    <p:extLst>
      <p:ext uri="{BB962C8B-B14F-4D97-AF65-F5344CB8AC3E}">
        <p14:creationId xmlns:p14="http://schemas.microsoft.com/office/powerpoint/2010/main" val="77490990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2F5E9-05BB-EA8A-5977-2ED0FB8D6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DEF41D-7EB9-DD31-3EBA-CA8B35CB1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EF2C7BB-E494-0ACA-1BBA-2A64C1E54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2871E-A2BF-4353-9176-BE05745D697C}" type="datetimeFigureOut">
              <a:rPr lang="en-GB" smtClean="0"/>
              <a:t>21/03/2024</a:t>
            </a:fld>
            <a:endParaRPr lang="en-GB"/>
          </a:p>
        </p:txBody>
      </p:sp>
      <p:sp>
        <p:nvSpPr>
          <p:cNvPr id="5" name="Footer Placeholder 4">
            <a:extLst>
              <a:ext uri="{FF2B5EF4-FFF2-40B4-BE49-F238E27FC236}">
                <a16:creationId xmlns:a16="http://schemas.microsoft.com/office/drawing/2014/main" id="{727E10E6-521F-61D8-1494-27741F357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AB7505-8923-9B87-0B6A-12992AC78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3AF9-2122-484C-9B56-80860F518C1A}" type="slidenum">
              <a:rPr lang="en-GB" smtClean="0"/>
              <a:t>‹#›</a:t>
            </a:fld>
            <a:endParaRPr lang="en-GB"/>
          </a:p>
        </p:txBody>
      </p:sp>
    </p:spTree>
    <p:extLst>
      <p:ext uri="{BB962C8B-B14F-4D97-AF65-F5344CB8AC3E}">
        <p14:creationId xmlns:p14="http://schemas.microsoft.com/office/powerpoint/2010/main" val="277650765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een and blue gradient&#10;&#10;Description automatically generated">
            <a:extLst>
              <a:ext uri="{FF2B5EF4-FFF2-40B4-BE49-F238E27FC236}">
                <a16:creationId xmlns:a16="http://schemas.microsoft.com/office/drawing/2014/main" id="{2DA02B90-1A1A-9F8E-BD35-B025806BE8A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a:ln>
            <a:noFill/>
          </a:ln>
          <a:effectLst/>
        </p:spPr>
      </p:pic>
      <p:sp>
        <p:nvSpPr>
          <p:cNvPr id="2" name="TextBox 1">
            <a:extLst>
              <a:ext uri="{FF2B5EF4-FFF2-40B4-BE49-F238E27FC236}">
                <a16:creationId xmlns:a16="http://schemas.microsoft.com/office/drawing/2014/main" id="{CD031883-1085-F42A-3BA3-846E5C89713B}"/>
              </a:ext>
            </a:extLst>
          </p:cNvPr>
          <p:cNvSpPr txBox="1"/>
          <p:nvPr/>
        </p:nvSpPr>
        <p:spPr>
          <a:xfrm>
            <a:off x="-6" y="2981143"/>
            <a:ext cx="121919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CONFERENCE - 14</a:t>
            </a:r>
            <a:r>
              <a:rPr kumimoji="0" lang="en-GB" sz="4800" b="0" i="0" u="none" strike="noStrike" kern="1200" cap="none" spc="0" normalizeH="0" baseline="30000" noProof="0" dirty="0">
                <a:ln>
                  <a:noFill/>
                </a:ln>
                <a:solidFill>
                  <a:prstClr val="white"/>
                </a:solidFill>
                <a:effectLst/>
                <a:uLnTx/>
                <a:uFillTx/>
                <a:latin typeface="Aptos" panose="020B0004020202020204" pitchFamily="34" charset="0"/>
                <a:ea typeface="+mn-ea"/>
                <a:cs typeface="+mn-cs"/>
              </a:rPr>
              <a:t>th</a:t>
            </a:r>
            <a:r>
              <a:rPr kumimoji="0" lang="en-GB" sz="4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MARCH 2024</a:t>
            </a:r>
          </a:p>
        </p:txBody>
      </p:sp>
      <p:sp>
        <p:nvSpPr>
          <p:cNvPr id="7" name="TextBox 6">
            <a:extLst>
              <a:ext uri="{FF2B5EF4-FFF2-40B4-BE49-F238E27FC236}">
                <a16:creationId xmlns:a16="http://schemas.microsoft.com/office/drawing/2014/main" id="{1282C369-AF60-2131-521C-45CDDBB9E69C}"/>
              </a:ext>
            </a:extLst>
          </p:cNvPr>
          <p:cNvSpPr txBox="1"/>
          <p:nvPr/>
        </p:nvSpPr>
        <p:spPr>
          <a:xfrm>
            <a:off x="-13" y="1603124"/>
            <a:ext cx="12192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6837"/>
                </a:solidFill>
                <a:effectLst/>
                <a:uLnTx/>
                <a:uFillTx/>
                <a:latin typeface="Bowlby One SC" panose="02000505060000020004" pitchFamily="2" charset="0"/>
                <a:ea typeface="+mn-ea"/>
                <a:cs typeface="+mn-cs"/>
              </a:rPr>
              <a:t>UK</a:t>
            </a:r>
            <a:r>
              <a:rPr kumimoji="0" lang="en-GB" sz="9600" b="1" i="0" u="none" strike="noStrike" kern="1200" cap="none" spc="0" normalizeH="0" baseline="0" noProof="0" dirty="0">
                <a:ln>
                  <a:noFill/>
                </a:ln>
                <a:solidFill>
                  <a:prstClr val="white"/>
                </a:solidFill>
                <a:effectLst/>
                <a:uLnTx/>
                <a:uFillTx/>
                <a:latin typeface="Bowlby One SC" panose="02000505060000020004" pitchFamily="2" charset="0"/>
                <a:ea typeface="+mn-ea"/>
                <a:cs typeface="+mn-cs"/>
              </a:rPr>
              <a:t>ORGANIC</a:t>
            </a:r>
          </a:p>
        </p:txBody>
      </p:sp>
      <p:sp>
        <p:nvSpPr>
          <p:cNvPr id="3" name="TextBox 2">
            <a:extLst>
              <a:ext uri="{FF2B5EF4-FFF2-40B4-BE49-F238E27FC236}">
                <a16:creationId xmlns:a16="http://schemas.microsoft.com/office/drawing/2014/main" id="{41C1D1EC-E73F-FB00-12E5-1AFE3E5BB030}"/>
              </a:ext>
            </a:extLst>
          </p:cNvPr>
          <p:cNvSpPr txBox="1"/>
          <p:nvPr/>
        </p:nvSpPr>
        <p:spPr>
          <a:xfrm>
            <a:off x="1" y="5190159"/>
            <a:ext cx="121919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Launch of UK ORGANIC – Adrian Carne</a:t>
            </a:r>
          </a:p>
        </p:txBody>
      </p:sp>
      <p:cxnSp>
        <p:nvCxnSpPr>
          <p:cNvPr id="6" name="Straight Connector 5">
            <a:extLst>
              <a:ext uri="{FF2B5EF4-FFF2-40B4-BE49-F238E27FC236}">
                <a16:creationId xmlns:a16="http://schemas.microsoft.com/office/drawing/2014/main" id="{69DE12AA-96A9-7E21-5FEF-206561EF7189}"/>
              </a:ext>
            </a:extLst>
          </p:cNvPr>
          <p:cNvCxnSpPr/>
          <p:nvPr/>
        </p:nvCxnSpPr>
        <p:spPr>
          <a:xfrm>
            <a:off x="1840992" y="2865120"/>
            <a:ext cx="874166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813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AFC100-72E6-D6C5-57EA-1F3A0DD8ADFB}"/>
              </a:ext>
            </a:extLst>
          </p:cNvPr>
          <p:cNvSpPr>
            <a:spLocks noGrp="1"/>
          </p:cNvSpPr>
          <p:nvPr>
            <p:ph type="title"/>
          </p:nvPr>
        </p:nvSpPr>
        <p:spPr/>
        <p:txBody>
          <a:bodyPr>
            <a:normAutofit fontScale="90000"/>
          </a:bodyPr>
          <a:lstStyle/>
          <a:p>
            <a:pPr algn="l"/>
            <a:r>
              <a:rPr lang="en-US" sz="4900" b="1">
                <a:solidFill>
                  <a:srgbClr val="006837"/>
                </a:solidFill>
                <a:latin typeface="Aptos" panose="020B0004020202020204" pitchFamily="34" charset="0"/>
              </a:rPr>
              <a:t>‘SUSTAINABLE FARMING’ IS BECOMING A CROWDED SPACE</a:t>
            </a:r>
            <a:endParaRPr lang="en-GB" sz="4000" b="1" dirty="0">
              <a:solidFill>
                <a:srgbClr val="006837"/>
              </a:solidFill>
              <a:latin typeface="+mn-lt"/>
            </a:endParaRPr>
          </a:p>
        </p:txBody>
      </p:sp>
      <p:pic>
        <p:nvPicPr>
          <p:cNvPr id="3" name="Picture 2">
            <a:extLst>
              <a:ext uri="{FF2B5EF4-FFF2-40B4-BE49-F238E27FC236}">
                <a16:creationId xmlns:a16="http://schemas.microsoft.com/office/drawing/2014/main" id="{E08FBBF3-C073-B903-1E20-12980B1897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444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F3D634-1E48-FF5B-6396-1969DFC8C50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6935E5C-D6C0-C1A7-004C-1C752D4E66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54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9D56D1-5D96-886C-65C4-B72FEFF3F12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F770F517-AE8F-45B7-D8BB-50E0CE3C8C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74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5D6DC6-7ED8-DD1E-FD30-E3784E684F27}"/>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8BB8A42-C74B-FBF6-9BD2-25B689488C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200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11FFA0-A979-FC3D-31F4-FFF211074F81}"/>
              </a:ext>
            </a:extLst>
          </p:cNvPr>
          <p:cNvSpPr>
            <a:spLocks noGrp="1"/>
          </p:cNvSpPr>
          <p:nvPr>
            <p:ph type="title"/>
          </p:nvPr>
        </p:nvSpPr>
        <p:spPr/>
        <p:txBody>
          <a:bodyPr/>
          <a:lstStyle/>
          <a:p>
            <a:pPr algn="l"/>
            <a:br>
              <a:rPr lang="en-US" sz="4000" b="1">
                <a:solidFill>
                  <a:schemeClr val="accent6">
                    <a:lumMod val="75000"/>
                  </a:schemeClr>
                </a:solidFill>
              </a:rPr>
            </a:br>
            <a:r>
              <a:rPr lang="en-US" sz="4000">
                <a:solidFill>
                  <a:srgbClr val="FFFFFF"/>
                </a:solidFill>
              </a:rPr>
              <a:t>?</a:t>
            </a:r>
            <a:endParaRPr lang="en-GB" sz="4000" b="1" dirty="0">
              <a:solidFill>
                <a:schemeClr val="accent6">
                  <a:lumMod val="50000"/>
                </a:schemeClr>
              </a:solidFill>
              <a:latin typeface="+mn-lt"/>
            </a:endParaRPr>
          </a:p>
        </p:txBody>
      </p:sp>
      <p:pic>
        <p:nvPicPr>
          <p:cNvPr id="3" name="Picture 2">
            <a:extLst>
              <a:ext uri="{FF2B5EF4-FFF2-40B4-BE49-F238E27FC236}">
                <a16:creationId xmlns:a16="http://schemas.microsoft.com/office/drawing/2014/main" id="{2D2202D9-698A-429B-8346-7BB0ED825EB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274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BC318B-1401-44CF-7244-61AF66CEEC0A}"/>
              </a:ext>
            </a:extLst>
          </p:cNvPr>
          <p:cNvSpPr>
            <a:spLocks noGrp="1"/>
          </p:cNvSpPr>
          <p:nvPr>
            <p:ph type="title"/>
          </p:nvPr>
        </p:nvSpPr>
        <p:spPr/>
        <p:txBody>
          <a:bodyPr>
            <a:normAutofit fontScale="90000"/>
          </a:bodyPr>
          <a:lstStyle/>
          <a:p>
            <a:pPr marL="0" indent="0">
              <a:buNone/>
            </a:pPr>
            <a:r>
              <a:rPr lang="en-US" sz="4800" b="1" i="1">
                <a:solidFill>
                  <a:srgbClr val="006837"/>
                </a:solidFill>
                <a:latin typeface="Aptos" panose="020B0004020202020204" pitchFamily="34" charset="0"/>
              </a:rPr>
              <a:t>“If we always do what we’ve always done, we will always get what we’ve always got!”</a:t>
            </a:r>
            <a:br>
              <a:rPr lang="en-US" sz="4800" b="1" i="1">
                <a:solidFill>
                  <a:srgbClr val="006837"/>
                </a:solidFill>
                <a:latin typeface="Aptos" panose="020B0004020202020204" pitchFamily="34" charset="0"/>
              </a:rPr>
            </a:br>
            <a:br>
              <a:rPr lang="en-US" sz="4800" i="1">
                <a:solidFill>
                  <a:schemeClr val="accent6">
                    <a:lumMod val="75000"/>
                  </a:schemeClr>
                </a:solidFill>
                <a:latin typeface="Aptos" panose="020B0004020202020204" pitchFamily="34" charset="0"/>
              </a:rPr>
            </a:br>
            <a:r>
              <a:rPr lang="en-US" sz="4800" i="1">
                <a:solidFill>
                  <a:schemeClr val="accent6">
                    <a:lumMod val="75000"/>
                  </a:schemeClr>
                </a:solidFill>
                <a:latin typeface="Aptos" panose="020B0004020202020204" pitchFamily="34" charset="0"/>
              </a:rPr>
              <a:t>Henry Ford</a:t>
            </a:r>
            <a:endParaRPr lang="en-US" sz="4800" i="1" dirty="0">
              <a:solidFill>
                <a:schemeClr val="accent6">
                  <a:lumMod val="75000"/>
                </a:schemeClr>
              </a:solidFill>
              <a:latin typeface="Aptos" panose="020B0004020202020204" pitchFamily="34" charset="0"/>
            </a:endParaRPr>
          </a:p>
        </p:txBody>
      </p:sp>
      <p:pic>
        <p:nvPicPr>
          <p:cNvPr id="3" name="Picture 2">
            <a:extLst>
              <a:ext uri="{FF2B5EF4-FFF2-40B4-BE49-F238E27FC236}">
                <a16:creationId xmlns:a16="http://schemas.microsoft.com/office/drawing/2014/main" id="{22EDF220-DD3B-1395-ED08-3886ACB70D2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0724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C37951-6A4D-0644-83D1-2FD707BFAB68}"/>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C6A71E54-EE0F-1CA8-921D-8B66E47967F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394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C8FA2C-D381-76A9-188E-E69C1F7AEE23}"/>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6CDFEB8A-FD77-604B-F8F5-5F719256429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372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D9B4F8-5286-BD72-C3F6-A80A2718ACFB}"/>
              </a:ext>
            </a:extLst>
          </p:cNvPr>
          <p:cNvSpPr>
            <a:spLocks noGrp="1"/>
          </p:cNvSpPr>
          <p:nvPr>
            <p:ph type="title"/>
          </p:nvPr>
        </p:nvSpPr>
        <p:spPr/>
        <p:txBody>
          <a:bodyPr>
            <a:normAutofit fontScale="90000"/>
          </a:bodyPr>
          <a:lstStyle/>
          <a:p>
            <a:pPr algn="l"/>
            <a:r>
              <a:rPr lang="en-US" sz="4400">
                <a:solidFill>
                  <a:srgbClr val="FFFFFF"/>
                </a:solidFill>
              </a:rPr>
              <a:t>Crisis </a:t>
            </a:r>
            <a:br>
              <a:rPr lang="en-US" sz="4400" b="1">
                <a:solidFill>
                  <a:schemeClr val="accent6">
                    <a:lumMod val="75000"/>
                  </a:schemeClr>
                </a:solidFill>
                <a:latin typeface="+mn-lt"/>
              </a:rPr>
            </a:br>
            <a:r>
              <a:rPr lang="en-US" sz="5400" b="1">
                <a:solidFill>
                  <a:srgbClr val="006837"/>
                </a:solidFill>
                <a:latin typeface="Aptos" panose="020B0004020202020204" pitchFamily="34" charset="0"/>
              </a:rPr>
              <a:t>FUNDING REQUIREMENT</a:t>
            </a:r>
            <a:br>
              <a:rPr lang="en-US" sz="4400">
                <a:solidFill>
                  <a:schemeClr val="accent6">
                    <a:lumMod val="50000"/>
                  </a:schemeClr>
                </a:solidFill>
                <a:latin typeface="Bowlby One SC" panose="02000505060000020004" pitchFamily="2" charset="0"/>
              </a:rPr>
            </a:br>
            <a:r>
              <a:rPr lang="en-US" sz="4400">
                <a:solidFill>
                  <a:srgbClr val="FFFFFF"/>
                </a:solidFill>
              </a:rPr>
              <a:t>?</a:t>
            </a:r>
            <a:endParaRPr lang="en-GB" sz="4400" b="1" dirty="0">
              <a:solidFill>
                <a:schemeClr val="accent6">
                  <a:lumMod val="50000"/>
                </a:schemeClr>
              </a:solidFill>
              <a:latin typeface="+mn-lt"/>
            </a:endParaRPr>
          </a:p>
        </p:txBody>
      </p:sp>
      <p:pic>
        <p:nvPicPr>
          <p:cNvPr id="3" name="Picture 2">
            <a:extLst>
              <a:ext uri="{FF2B5EF4-FFF2-40B4-BE49-F238E27FC236}">
                <a16:creationId xmlns:a16="http://schemas.microsoft.com/office/drawing/2014/main" id="{89EDD8FB-2D5B-271F-3563-1642B664C3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847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C5427D-9DD7-9666-56EC-8AD0A4D1F0C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BFF41EA-307B-DC62-8068-F83A1A3DB4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781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B4829A-3C28-EC03-7425-A743CAA2B529}"/>
              </a:ext>
            </a:extLst>
          </p:cNvPr>
          <p:cNvSpPr>
            <a:spLocks noGrp="1"/>
          </p:cNvSpPr>
          <p:nvPr>
            <p:ph type="title"/>
          </p:nvPr>
        </p:nvSpPr>
        <p:spPr/>
        <p:txBody>
          <a:bodyPr>
            <a:normAutofit fontScale="90000"/>
          </a:bodyPr>
          <a:lstStyle/>
          <a:p>
            <a:pPr algn="l"/>
            <a:br>
              <a:rPr lang="en-GB" sz="2600"/>
            </a:br>
            <a:br>
              <a:rPr lang="en-GB" sz="2600"/>
            </a:br>
            <a:br>
              <a:rPr lang="en-GB" sz="2600" b="1">
                <a:latin typeface="Aparajita" panose="020B0502040204020203" pitchFamily="18" charset="0"/>
                <a:cs typeface="Aparajita" panose="020B0502040204020203" pitchFamily="18" charset="0"/>
              </a:rPr>
            </a:br>
            <a:r>
              <a:rPr lang="en-US" sz="6700" b="1">
                <a:solidFill>
                  <a:srgbClr val="006837"/>
                </a:solidFill>
                <a:latin typeface="Aptos" panose="020B0004020202020204" pitchFamily="34" charset="0"/>
                <a:cs typeface="Aparajita" panose="020B0502040204020203" pitchFamily="18" charset="0"/>
              </a:rPr>
              <a:t>UK ORGANIC SECTOR</a:t>
            </a:r>
            <a:br>
              <a:rPr lang="en-GB" sz="3600" b="1">
                <a:latin typeface="Aparajita" panose="020B0502040204020203" pitchFamily="18" charset="0"/>
                <a:cs typeface="Aparajita" panose="020B0502040204020203" pitchFamily="18" charset="0"/>
              </a:rPr>
            </a:br>
            <a:endParaRPr lang="en-GB" sz="3600" b="1" dirty="0">
              <a:latin typeface="Aparajita" panose="020B0502040204020203" pitchFamily="18" charset="0"/>
              <a:cs typeface="Aparajita" panose="020B0502040204020203" pitchFamily="18" charset="0"/>
            </a:endParaRPr>
          </a:p>
        </p:txBody>
      </p:sp>
      <p:pic>
        <p:nvPicPr>
          <p:cNvPr id="3" name="Picture 2">
            <a:extLst>
              <a:ext uri="{FF2B5EF4-FFF2-40B4-BE49-F238E27FC236}">
                <a16:creationId xmlns:a16="http://schemas.microsoft.com/office/drawing/2014/main" id="{708293C4-22FF-FCBB-CBF7-966407DAC0C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3622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0F3AF1-F90E-CE1D-1D7C-2CC21C06932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0D318C7C-908E-2285-0466-889B35314D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560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9A38B3-AAE4-A001-07EC-F532B8B78519}"/>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7568E658-86FB-4BE4-1865-836543649E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448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950A9B-BA01-ACE0-3EE0-86790184B482}"/>
              </a:ext>
            </a:extLst>
          </p:cNvPr>
          <p:cNvSpPr>
            <a:spLocks noGrp="1"/>
          </p:cNvSpPr>
          <p:nvPr>
            <p:ph type="title"/>
          </p:nvPr>
        </p:nvSpPr>
        <p:spPr/>
        <p:txBody>
          <a:bodyPr/>
          <a:lstStyle/>
          <a:p>
            <a:pPr algn="l"/>
            <a:r>
              <a:rPr lang="en-US" sz="4400" b="1">
                <a:solidFill>
                  <a:srgbClr val="006837"/>
                </a:solidFill>
                <a:latin typeface="Aptos" panose="020B0004020202020204" pitchFamily="34" charset="0"/>
              </a:rPr>
              <a:t>WHAT’S IN-SCOPE FOR</a:t>
            </a:r>
            <a:br>
              <a:rPr lang="en-US" sz="4400" b="1">
                <a:solidFill>
                  <a:srgbClr val="006837"/>
                </a:solidFill>
                <a:latin typeface="Aptos" panose="020B0004020202020204" pitchFamily="34" charset="0"/>
              </a:rPr>
            </a:br>
            <a:r>
              <a:rPr kumimoji="0" lang="en-US" sz="4400" b="1" i="0" u="none" strike="noStrike" kern="1200" cap="none" spc="0" normalizeH="0" baseline="0" noProof="0">
                <a:ln>
                  <a:noFill/>
                </a:ln>
                <a:solidFill>
                  <a:srgbClr val="006837"/>
                </a:solidFill>
                <a:effectLst/>
                <a:uLnTx/>
                <a:uFillTx/>
                <a:latin typeface="Bowlby One SC" panose="02000505060000020004" pitchFamily="2" charset="0"/>
              </a:rPr>
              <a:t>UK</a:t>
            </a:r>
            <a:r>
              <a:rPr kumimoji="0" lang="en-US" sz="4400" b="1" i="0" u="none" strike="noStrike" kern="1200" cap="none" spc="0" normalizeH="0" baseline="0" noProof="0">
                <a:ln>
                  <a:noFill/>
                </a:ln>
                <a:solidFill>
                  <a:srgbClr val="39B34A"/>
                </a:solidFill>
                <a:effectLst/>
                <a:uLnTx/>
                <a:uFillTx/>
                <a:latin typeface="Bowlby One SC" panose="02000505060000020004" pitchFamily="2" charset="0"/>
              </a:rPr>
              <a:t>ORGANIC</a:t>
            </a:r>
            <a:r>
              <a:rPr lang="en-US" sz="4400" b="1">
                <a:solidFill>
                  <a:srgbClr val="006837"/>
                </a:solidFill>
                <a:latin typeface="Aptos" panose="020B0004020202020204" pitchFamily="34" charset="0"/>
              </a:rPr>
              <a:t>?</a:t>
            </a:r>
            <a:endParaRPr lang="en-GB" sz="4400" b="1" dirty="0">
              <a:solidFill>
                <a:srgbClr val="006837"/>
              </a:solidFill>
              <a:latin typeface="Aptos" panose="020B0004020202020204" pitchFamily="34" charset="0"/>
            </a:endParaRPr>
          </a:p>
        </p:txBody>
      </p:sp>
      <p:pic>
        <p:nvPicPr>
          <p:cNvPr id="3" name="Picture 2">
            <a:extLst>
              <a:ext uri="{FF2B5EF4-FFF2-40B4-BE49-F238E27FC236}">
                <a16:creationId xmlns:a16="http://schemas.microsoft.com/office/drawing/2014/main" id="{9BBEFC98-699E-761E-4A77-DBC76ED2C3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222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B08DA7-A9CA-C574-7E92-0E3BA2806FA7}"/>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391E2E16-3E1F-168C-39D6-919F883D5F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594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522B2A-4AC9-0E6E-330B-DD902175A62F}"/>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A0B1BB04-4179-F4E3-9BC8-B87EAE66D0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848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56980C-72BF-CB0B-0093-529102755F94}"/>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74794788-6723-FDEE-92EA-AD978D3DC65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969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CED6B6-DEE8-9F20-DB1E-E5FEDFB40C99}"/>
              </a:ext>
            </a:extLst>
          </p:cNvPr>
          <p:cNvSpPr>
            <a:spLocks noGrp="1"/>
          </p:cNvSpPr>
          <p:nvPr>
            <p:ph type="title"/>
          </p:nvPr>
        </p:nvSpPr>
        <p:spPr/>
        <p:txBody>
          <a:bodyPr/>
          <a:lstStyle/>
          <a:p>
            <a:pPr algn="l"/>
            <a:r>
              <a:rPr lang="en-US" sz="4400" b="1">
                <a:solidFill>
                  <a:srgbClr val="006837"/>
                </a:solidFill>
                <a:latin typeface="Aptos" panose="020B0004020202020204" pitchFamily="34" charset="0"/>
              </a:rPr>
              <a:t>ALIGNING THE STARS </a:t>
            </a:r>
            <a:endParaRPr lang="en-GB" sz="4400" b="1" dirty="0">
              <a:solidFill>
                <a:srgbClr val="006837"/>
              </a:solidFill>
              <a:latin typeface="Aptos" panose="020B0004020202020204" pitchFamily="34" charset="0"/>
            </a:endParaRPr>
          </a:p>
        </p:txBody>
      </p:sp>
      <p:pic>
        <p:nvPicPr>
          <p:cNvPr id="3" name="Picture 2">
            <a:extLst>
              <a:ext uri="{FF2B5EF4-FFF2-40B4-BE49-F238E27FC236}">
                <a16:creationId xmlns:a16="http://schemas.microsoft.com/office/drawing/2014/main" id="{2B3DC2A2-88C4-16FB-951D-663E6F3A60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121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F22D91-9A53-8F72-A3B9-7D978F8078F4}"/>
              </a:ext>
            </a:extLst>
          </p:cNvPr>
          <p:cNvSpPr>
            <a:spLocks noGrp="1"/>
          </p:cNvSpPr>
          <p:nvPr>
            <p:ph type="title"/>
          </p:nvPr>
        </p:nvSpPr>
        <p:spPr/>
        <p:txBody>
          <a:bodyPr/>
          <a:lstStyle/>
          <a:p>
            <a:pPr algn="l"/>
            <a:r>
              <a:rPr lang="en-US" sz="4000" b="1">
                <a:solidFill>
                  <a:schemeClr val="accent6">
                    <a:lumMod val="75000"/>
                  </a:schemeClr>
                </a:solidFill>
                <a:latin typeface="+mn-lt"/>
              </a:rPr>
              <a:t>“Build it and he will come”</a:t>
            </a:r>
            <a:endParaRPr lang="en-GB" sz="4000" b="1" dirty="0">
              <a:solidFill>
                <a:schemeClr val="accent6">
                  <a:lumMod val="75000"/>
                </a:schemeClr>
              </a:solidFill>
              <a:latin typeface="+mn-lt"/>
            </a:endParaRPr>
          </a:p>
        </p:txBody>
      </p:sp>
      <p:pic>
        <p:nvPicPr>
          <p:cNvPr id="3" name="Picture 2">
            <a:extLst>
              <a:ext uri="{FF2B5EF4-FFF2-40B4-BE49-F238E27FC236}">
                <a16:creationId xmlns:a16="http://schemas.microsoft.com/office/drawing/2014/main" id="{33AAC053-A0DB-4791-15B6-A44963CFEDF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7509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C3C57F-0967-1854-9A67-6BC05BD085EB}"/>
              </a:ext>
            </a:extLst>
          </p:cNvPr>
          <p:cNvSpPr>
            <a:spLocks noGrp="1"/>
          </p:cNvSpPr>
          <p:nvPr>
            <p:ph type="title"/>
          </p:nvPr>
        </p:nvSpPr>
        <p:spPr/>
        <p:txBody>
          <a:bodyPr>
            <a:normAutofit fontScale="90000"/>
          </a:bodyPr>
          <a:lstStyle/>
          <a:p>
            <a:pPr algn="l"/>
            <a:br>
              <a:rPr lang="en-GB" sz="2600"/>
            </a:br>
            <a:br>
              <a:rPr lang="en-GB" sz="2600"/>
            </a:br>
            <a:br>
              <a:rPr lang="en-GB" sz="2600" b="1">
                <a:latin typeface="Aparajita" panose="020B0502040204020203" pitchFamily="18" charset="0"/>
                <a:cs typeface="Aparajita" panose="020B0502040204020203" pitchFamily="18" charset="0"/>
              </a:rPr>
            </a:br>
            <a:r>
              <a:rPr lang="en-US" sz="6700" b="1">
                <a:solidFill>
                  <a:srgbClr val="006837"/>
                </a:solidFill>
                <a:latin typeface="Aptos" panose="020B0004020202020204" pitchFamily="34" charset="0"/>
                <a:cs typeface="Aparajita" panose="020B0502040204020203" pitchFamily="18" charset="0"/>
              </a:rPr>
              <a:t>To be discussed:</a:t>
            </a:r>
            <a:br>
              <a:rPr lang="en-GB" sz="3600" b="1">
                <a:latin typeface="Aparajita" panose="020B0502040204020203" pitchFamily="18" charset="0"/>
                <a:cs typeface="Aparajita" panose="020B0502040204020203" pitchFamily="18" charset="0"/>
              </a:rPr>
            </a:br>
            <a:endParaRPr lang="en-GB" sz="3600" b="1" dirty="0">
              <a:latin typeface="Aparajita" panose="020B0502040204020203" pitchFamily="18" charset="0"/>
              <a:cs typeface="Aparajita" panose="020B0502040204020203" pitchFamily="18" charset="0"/>
            </a:endParaRPr>
          </a:p>
        </p:txBody>
      </p:sp>
      <p:pic>
        <p:nvPicPr>
          <p:cNvPr id="3" name="Picture 2">
            <a:extLst>
              <a:ext uri="{FF2B5EF4-FFF2-40B4-BE49-F238E27FC236}">
                <a16:creationId xmlns:a16="http://schemas.microsoft.com/office/drawing/2014/main" id="{F2D169A1-0D87-DD81-5B55-80EFDCFCBE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671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9AB8A-07F5-E2B2-7E2C-3979AA502C05}"/>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8255B5ED-0202-24D6-E4C6-7C82B7C024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904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AB3417-DB06-2BFE-C4F8-CB921BB2829D}"/>
              </a:ext>
            </a:extLst>
          </p:cNvPr>
          <p:cNvSpPr>
            <a:spLocks noGrp="1"/>
          </p:cNvSpPr>
          <p:nvPr>
            <p:ph type="title"/>
          </p:nvPr>
        </p:nvSpPr>
        <p:spPr/>
        <p:txBody>
          <a:bodyPr/>
          <a:lstStyle/>
          <a:p>
            <a:pPr algn="l"/>
            <a:r>
              <a:rPr lang="en-US" sz="6600" b="1">
                <a:solidFill>
                  <a:srgbClr val="006837"/>
                </a:solidFill>
                <a:latin typeface="Aptos" panose="020B0004020202020204" pitchFamily="34" charset="0"/>
              </a:rPr>
              <a:t>WHY DO WE CARE?</a:t>
            </a:r>
            <a:endParaRPr lang="en-GB" sz="6600" b="1" dirty="0">
              <a:solidFill>
                <a:srgbClr val="006837"/>
              </a:solidFill>
              <a:latin typeface="Aptos" panose="020B0004020202020204" pitchFamily="34" charset="0"/>
            </a:endParaRPr>
          </a:p>
        </p:txBody>
      </p:sp>
      <p:pic>
        <p:nvPicPr>
          <p:cNvPr id="3" name="Picture 2">
            <a:extLst>
              <a:ext uri="{FF2B5EF4-FFF2-40B4-BE49-F238E27FC236}">
                <a16:creationId xmlns:a16="http://schemas.microsoft.com/office/drawing/2014/main" id="{583BB61F-DA06-A34F-80EB-7CE9ED6F9A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687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784285-ACB5-26E5-DE50-1FF4B2771732}"/>
              </a:ext>
            </a:extLst>
          </p:cNvPr>
          <p:cNvSpPr>
            <a:spLocks noGrp="1"/>
          </p:cNvSpPr>
          <p:nvPr>
            <p:ph type="title"/>
          </p:nvPr>
        </p:nvSpPr>
        <p:spPr/>
        <p:txBody>
          <a:bodyPr>
            <a:normAutofit fontScale="90000"/>
          </a:bodyPr>
          <a:lstStyle/>
          <a:p>
            <a:pPr algn="l"/>
            <a:r>
              <a:rPr lang="en-US" sz="4400" b="1">
                <a:solidFill>
                  <a:srgbClr val="006837"/>
                </a:solidFill>
                <a:latin typeface="Aptos" panose="020B0004020202020204" pitchFamily="34" charset="0"/>
              </a:rPr>
              <a:t>CHALLENGES WITHIN THE ORGANIC SECTOR IN THE UK</a:t>
            </a:r>
            <a:br>
              <a:rPr lang="en-US" sz="4000" b="1">
                <a:solidFill>
                  <a:srgbClr val="006837"/>
                </a:solidFill>
                <a:latin typeface="Aptos" panose="020B0004020202020204" pitchFamily="34" charset="0"/>
              </a:rPr>
            </a:br>
            <a:r>
              <a:rPr lang="en-US" sz="4000">
                <a:solidFill>
                  <a:srgbClr val="FFFFFF"/>
                </a:solidFill>
              </a:rPr>
              <a:t>or Crossroads?</a:t>
            </a:r>
            <a:endParaRPr lang="en-GB" sz="4000" b="1" dirty="0">
              <a:solidFill>
                <a:schemeClr val="accent6">
                  <a:lumMod val="50000"/>
                </a:schemeClr>
              </a:solidFill>
              <a:latin typeface="+mn-lt"/>
            </a:endParaRPr>
          </a:p>
        </p:txBody>
      </p:sp>
      <p:pic>
        <p:nvPicPr>
          <p:cNvPr id="3" name="Picture 2">
            <a:extLst>
              <a:ext uri="{FF2B5EF4-FFF2-40B4-BE49-F238E27FC236}">
                <a16:creationId xmlns:a16="http://schemas.microsoft.com/office/drawing/2014/main" id="{C757802E-E3BB-D687-1DCD-9DC3433AFB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930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F72592-A72D-1F4B-7021-CCC9344E32C8}"/>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7EF28B99-09A0-6F7E-6853-360FBD5728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149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3D28F0-2DC6-80FA-B8E8-BF5ECB973CC2}"/>
              </a:ext>
            </a:extLst>
          </p:cNvPr>
          <p:cNvSpPr>
            <a:spLocks noGrp="1"/>
          </p:cNvSpPr>
          <p:nvPr>
            <p:ph type="title"/>
          </p:nvPr>
        </p:nvSpPr>
        <p:spPr/>
        <p:txBody>
          <a:bodyPr>
            <a:normAutofit fontScale="90000"/>
          </a:bodyPr>
          <a:lstStyle/>
          <a:p>
            <a:pPr algn="l"/>
            <a:br>
              <a:rPr lang="en-GB" sz="2600"/>
            </a:br>
            <a:br>
              <a:rPr lang="en-GB" sz="2600"/>
            </a:br>
            <a:br>
              <a:rPr lang="en-GB" sz="3600" b="1"/>
            </a:br>
            <a:endParaRPr lang="en-GB" sz="3600" b="1" dirty="0"/>
          </a:p>
        </p:txBody>
      </p:sp>
      <p:pic>
        <p:nvPicPr>
          <p:cNvPr id="3" name="Picture 2">
            <a:extLst>
              <a:ext uri="{FF2B5EF4-FFF2-40B4-BE49-F238E27FC236}">
                <a16:creationId xmlns:a16="http://schemas.microsoft.com/office/drawing/2014/main" id="{D3BFA2BF-FB63-6A5E-E308-A8053C4225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180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9F31AE-6105-E39B-A715-99A67E5F4921}"/>
              </a:ext>
            </a:extLst>
          </p:cNvPr>
          <p:cNvSpPr>
            <a:spLocks noGrp="1"/>
          </p:cNvSpPr>
          <p:nvPr>
            <p:ph type="title"/>
          </p:nvPr>
        </p:nvSpPr>
        <p:spPr/>
        <p:txBody>
          <a:bodyPr>
            <a:normAutofit fontScale="90000"/>
          </a:bodyPr>
          <a:lstStyle/>
          <a:p>
            <a:pPr algn="l"/>
            <a:r>
              <a:rPr lang="en-US" sz="4400" b="1">
                <a:solidFill>
                  <a:srgbClr val="006837"/>
                </a:solidFill>
                <a:latin typeface="Aptos" panose="020B0004020202020204" pitchFamily="34" charset="0"/>
              </a:rPr>
              <a:t>MULTIPLE ORGANISATIONS, NGOs, CHARITIES AND OTHER STAKEHOLDER GROUPS</a:t>
            </a:r>
            <a:endParaRPr lang="en-GB" sz="4000" b="1" dirty="0">
              <a:solidFill>
                <a:srgbClr val="006837"/>
              </a:solidFill>
              <a:latin typeface="Aptos" panose="020B0004020202020204" pitchFamily="34" charset="0"/>
            </a:endParaRPr>
          </a:p>
        </p:txBody>
      </p:sp>
      <p:pic>
        <p:nvPicPr>
          <p:cNvPr id="3" name="Picture 2">
            <a:extLst>
              <a:ext uri="{FF2B5EF4-FFF2-40B4-BE49-F238E27FC236}">
                <a16:creationId xmlns:a16="http://schemas.microsoft.com/office/drawing/2014/main" id="{CC5BFD84-EDAE-1AD9-8A8B-AD2FFDCF37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4187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2421</Words>
  <Application>Microsoft Office PowerPoint</Application>
  <PresentationFormat>Widescreen</PresentationFormat>
  <Paragraphs>177</Paragraphs>
  <Slides>27</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Aparajita</vt:lpstr>
      <vt:lpstr>Aptos</vt:lpstr>
      <vt:lpstr>Aptos Display</vt:lpstr>
      <vt:lpstr>Arial</vt:lpstr>
      <vt:lpstr>Bowlby One SC</vt:lpstr>
      <vt:lpstr>Calibri</vt:lpstr>
      <vt:lpstr>Wingdings</vt:lpstr>
      <vt:lpstr>Office Theme</vt:lpstr>
      <vt:lpstr>1_Office Theme</vt:lpstr>
      <vt:lpstr>PowerPoint Presentation</vt:lpstr>
      <vt:lpstr>   UK ORGANIC SECTOR </vt:lpstr>
      <vt:lpstr>   To be discussed: </vt:lpstr>
      <vt:lpstr>   </vt:lpstr>
      <vt:lpstr>WHY DO WE CARE?</vt:lpstr>
      <vt:lpstr>CHALLENGES WITHIN THE ORGANIC SECTOR IN THE UK or Crossroads?</vt:lpstr>
      <vt:lpstr>   </vt:lpstr>
      <vt:lpstr>   </vt:lpstr>
      <vt:lpstr>MULTIPLE ORGANISATIONS, NGOs, CHARITIES AND OTHER STAKEHOLDER GROUPS</vt:lpstr>
      <vt:lpstr>‘SUSTAINABLE FARMING’ IS BECOMING A CROWDED SPACE</vt:lpstr>
      <vt:lpstr>PowerPoint Presentation</vt:lpstr>
      <vt:lpstr>PowerPoint Presentation</vt:lpstr>
      <vt:lpstr>PowerPoint Presentation</vt:lpstr>
      <vt:lpstr> ?</vt:lpstr>
      <vt:lpstr>“If we always do what we’ve always done, we will always get what we’ve always got!”  Henry Ford</vt:lpstr>
      <vt:lpstr>   </vt:lpstr>
      <vt:lpstr>   </vt:lpstr>
      <vt:lpstr>Crisis  FUNDING REQUIREMENT ?</vt:lpstr>
      <vt:lpstr>PowerPoint Presentation</vt:lpstr>
      <vt:lpstr>PowerPoint Presentation</vt:lpstr>
      <vt:lpstr>   </vt:lpstr>
      <vt:lpstr>WHAT’S IN-SCOPE FOR UKORGANIC?</vt:lpstr>
      <vt:lpstr>   </vt:lpstr>
      <vt:lpstr>   </vt:lpstr>
      <vt:lpstr>   </vt:lpstr>
      <vt:lpstr>ALIGNING THE STARS </vt:lpstr>
      <vt:lpstr>“Build it and he will 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Dimetto</dc:creator>
  <cp:lastModifiedBy>Cristina Dimetto</cp:lastModifiedBy>
  <cp:revision>2</cp:revision>
  <dcterms:created xsi:type="dcterms:W3CDTF">2024-03-12T16:35:45Z</dcterms:created>
  <dcterms:modified xsi:type="dcterms:W3CDTF">2024-03-21T13:58:20Z</dcterms:modified>
</cp:coreProperties>
</file>